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Lst>
  <p:notesMasterIdLst>
    <p:notesMasterId r:id="rId7"/>
  </p:notesMasterIdLst>
  <p:sldIdLst>
    <p:sldId id="256" r:id="rId8"/>
    <p:sldId id="257" r:id="rId9"/>
    <p:sldId id="258" r:id="rId10"/>
    <p:sldId id="259" r:id="rId11"/>
    <p:sldId id="260" r:id="rId12"/>
  </p:sldIdLst>
  <p:sldSz cy="7560000" cx="10692000"/>
  <p:notesSz cx="7560000" cy="10692000"/>
  <p:embeddedFontLst>
    <p:embeddedFont>
      <p:font typeface="Caveat"/>
      <p:regular r:id="rId13"/>
      <p:bold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422">
          <p15:clr>
            <a:srgbClr val="9AA0A6"/>
          </p15:clr>
        </p15:guide>
        <p15:guide id="2" pos="66">
          <p15:clr>
            <a:srgbClr val="9AA0A6"/>
          </p15:clr>
        </p15:guide>
        <p15:guide id="3" pos="6672">
          <p15:clr>
            <a:srgbClr val="9AA0A6"/>
          </p15:clr>
        </p15:guide>
        <p15:guide id="4" orient="horz" pos="41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5540C1-0D7B-42E3-B2B2-3BB5CBE28206}">
  <a:tblStyle styleId="{5E5540C1-0D7B-42E3-B2B2-3BB5CBE2820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0BCED72-D29A-477B-94FF-805BD262D0B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422" orient="horz"/>
        <p:guide pos="66"/>
        <p:guide pos="6672"/>
        <p:guide pos="413"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font" Target="fonts/Caveat-regular.fntdata"/><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Lato-regular.fntdata"/><Relationship Id="rId14" Type="http://schemas.openxmlformats.org/officeDocument/2006/relationships/font" Target="fonts/Caveat-bold.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18" Type="http://schemas.openxmlformats.org/officeDocument/2006/relationships/font" Target="fonts/Lato-boldItalic.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cf092060e_0_16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cf092060e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b3d7766c0_1_1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7b3d7766c0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b3d7766c0_1_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7b3d7766c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30ad7f36ef_0_1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30ad7f36e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0ad7f36ef_0_1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30ad7f36e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9.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6.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2.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6.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4.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0.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5.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1.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term plan cover">
  <p:cSld name="TITLE_1_1_1_2">
    <p:spTree>
      <p:nvGrpSpPr>
        <p:cNvPr id="12" name="Shape 12"/>
        <p:cNvGrpSpPr/>
        <p:nvPr/>
      </p:nvGrpSpPr>
      <p:grpSpPr>
        <a:xfrm>
          <a:off x="0" y="0"/>
          <a:ext cx="0" cy="0"/>
          <a:chOff x="0" y="0"/>
          <a:chExt cx="0" cy="0"/>
        </a:xfrm>
      </p:grpSpPr>
      <p:sp>
        <p:nvSpPr>
          <p:cNvPr id="13" name="Google Shape;13;p2"/>
          <p:cNvSpPr/>
          <p:nvPr/>
        </p:nvSpPr>
        <p:spPr>
          <a:xfrm>
            <a:off x="264000" y="243950"/>
            <a:ext cx="10164000" cy="6787800"/>
          </a:xfrm>
          <a:prstGeom prst="rect">
            <a:avLst/>
          </a:prstGeom>
          <a:solidFill>
            <a:srgbClr val="4EB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6063000" y="999022"/>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264000" y="920750"/>
            <a:ext cx="5841300" cy="54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txBox="1"/>
          <p:nvPr>
            <p:ph idx="1" type="subTitle"/>
          </p:nvPr>
        </p:nvSpPr>
        <p:spPr>
          <a:xfrm>
            <a:off x="442350" y="29046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700"/>
              <a:buNone/>
              <a:defRPr b="1" sz="1700">
                <a:solidFill>
                  <a:schemeClr val="dk1"/>
                </a:solidFill>
              </a:defRPr>
            </a:lvl1pPr>
            <a:lvl2pPr lvl="1" algn="l">
              <a:lnSpc>
                <a:spcPct val="115000"/>
              </a:lnSpc>
              <a:spcBef>
                <a:spcPts val="0"/>
              </a:spcBef>
              <a:spcAft>
                <a:spcPts val="0"/>
              </a:spcAft>
              <a:buClr>
                <a:schemeClr val="dk1"/>
              </a:buClr>
              <a:buSzPts val="1500"/>
              <a:buNone/>
              <a:defRPr b="1" sz="1500">
                <a:solidFill>
                  <a:schemeClr val="dk1"/>
                </a:solidFill>
              </a:defRPr>
            </a:lvl2pPr>
            <a:lvl3pPr lvl="2" algn="l">
              <a:lnSpc>
                <a:spcPct val="115000"/>
              </a:lnSpc>
              <a:spcBef>
                <a:spcPts val="0"/>
              </a:spcBef>
              <a:spcAft>
                <a:spcPts val="0"/>
              </a:spcAft>
              <a:buClr>
                <a:schemeClr val="dk1"/>
              </a:buClr>
              <a:buSzPts val="1500"/>
              <a:buNone/>
              <a:defRPr b="1" sz="1500">
                <a:solidFill>
                  <a:schemeClr val="dk1"/>
                </a:solidFill>
              </a:defRPr>
            </a:lvl3pPr>
            <a:lvl4pPr lvl="3" algn="l">
              <a:lnSpc>
                <a:spcPct val="115000"/>
              </a:lnSpc>
              <a:spcBef>
                <a:spcPts val="0"/>
              </a:spcBef>
              <a:spcAft>
                <a:spcPts val="0"/>
              </a:spcAft>
              <a:buClr>
                <a:schemeClr val="dk1"/>
              </a:buClr>
              <a:buSzPts val="1500"/>
              <a:buNone/>
              <a:defRPr b="1" sz="1500">
                <a:solidFill>
                  <a:schemeClr val="dk1"/>
                </a:solidFill>
              </a:defRPr>
            </a:lvl4pPr>
            <a:lvl5pPr lvl="4" algn="l">
              <a:lnSpc>
                <a:spcPct val="115000"/>
              </a:lnSpc>
              <a:spcBef>
                <a:spcPts val="0"/>
              </a:spcBef>
              <a:spcAft>
                <a:spcPts val="0"/>
              </a:spcAft>
              <a:buClr>
                <a:schemeClr val="dk1"/>
              </a:buClr>
              <a:buSzPts val="1500"/>
              <a:buNone/>
              <a:defRPr b="1" sz="1500">
                <a:solidFill>
                  <a:schemeClr val="dk1"/>
                </a:solidFill>
              </a:defRPr>
            </a:lvl5pPr>
            <a:lvl6pPr lvl="5" algn="l">
              <a:lnSpc>
                <a:spcPct val="115000"/>
              </a:lnSpc>
              <a:spcBef>
                <a:spcPts val="0"/>
              </a:spcBef>
              <a:spcAft>
                <a:spcPts val="0"/>
              </a:spcAft>
              <a:buClr>
                <a:schemeClr val="dk1"/>
              </a:buClr>
              <a:buSzPts val="1500"/>
              <a:buNone/>
              <a:defRPr b="1" sz="1500">
                <a:solidFill>
                  <a:schemeClr val="dk1"/>
                </a:solidFill>
              </a:defRPr>
            </a:lvl6pPr>
            <a:lvl7pPr lvl="6" algn="l">
              <a:lnSpc>
                <a:spcPct val="115000"/>
              </a:lnSpc>
              <a:spcBef>
                <a:spcPts val="0"/>
              </a:spcBef>
              <a:spcAft>
                <a:spcPts val="0"/>
              </a:spcAft>
              <a:buClr>
                <a:schemeClr val="dk1"/>
              </a:buClr>
              <a:buSzPts val="1500"/>
              <a:buNone/>
              <a:defRPr b="1" sz="1500">
                <a:solidFill>
                  <a:schemeClr val="dk1"/>
                </a:solidFill>
              </a:defRPr>
            </a:lvl7pPr>
            <a:lvl8pPr lvl="7" algn="l">
              <a:lnSpc>
                <a:spcPct val="115000"/>
              </a:lnSpc>
              <a:spcBef>
                <a:spcPts val="0"/>
              </a:spcBef>
              <a:spcAft>
                <a:spcPts val="0"/>
              </a:spcAft>
              <a:buClr>
                <a:schemeClr val="dk1"/>
              </a:buClr>
              <a:buSzPts val="1500"/>
              <a:buNone/>
              <a:defRPr b="1" sz="1500">
                <a:solidFill>
                  <a:schemeClr val="dk1"/>
                </a:solidFill>
              </a:defRPr>
            </a:lvl8pPr>
            <a:lvl9pPr lvl="8" algn="l">
              <a:lnSpc>
                <a:spcPct val="115000"/>
              </a:lnSpc>
              <a:spcBef>
                <a:spcPts val="0"/>
              </a:spcBef>
              <a:spcAft>
                <a:spcPts val="0"/>
              </a:spcAft>
              <a:buClr>
                <a:schemeClr val="dk1"/>
              </a:buClr>
              <a:buSzPts val="1500"/>
              <a:buNone/>
              <a:defRPr b="1" sz="1500">
                <a:solidFill>
                  <a:schemeClr val="dk1"/>
                </a:solidFill>
              </a:defRPr>
            </a:lvl9pPr>
          </a:lstStyle>
          <a:p/>
        </p:txBody>
      </p:sp>
      <p:sp>
        <p:nvSpPr>
          <p:cNvPr id="17" name="Google Shape;17;p2"/>
          <p:cNvSpPr txBox="1"/>
          <p:nvPr>
            <p:ph type="ctrTitle"/>
          </p:nvPr>
        </p:nvSpPr>
        <p:spPr>
          <a:xfrm>
            <a:off x="442350" y="1122725"/>
            <a:ext cx="5484600" cy="1758000"/>
          </a:xfrm>
          <a:prstGeom prst="rect">
            <a:avLst/>
          </a:prstGeom>
          <a:noFill/>
          <a:ln>
            <a:noFill/>
          </a:ln>
        </p:spPr>
        <p:txBody>
          <a:bodyPr anchorCtr="0" anchor="ctr" bIns="116050" lIns="116050" spcFirstLastPara="1" rIns="116050" wrap="square" tIns="11605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p:txBody>
      </p:sp>
      <p:sp>
        <p:nvSpPr>
          <p:cNvPr id="18" name="Google Shape;18;p2"/>
          <p:cNvSpPr txBox="1"/>
          <p:nvPr>
            <p:ph idx="2" type="subTitle"/>
          </p:nvPr>
        </p:nvSpPr>
        <p:spPr>
          <a:xfrm>
            <a:off x="442350" y="33591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p:txBody>
      </p:sp>
      <p:cxnSp>
        <p:nvCxnSpPr>
          <p:cNvPr id="19" name="Google Shape;19;p2"/>
          <p:cNvCxnSpPr/>
          <p:nvPr/>
        </p:nvCxnSpPr>
        <p:spPr>
          <a:xfrm>
            <a:off x="503158" y="4000125"/>
            <a:ext cx="5434200" cy="0"/>
          </a:xfrm>
          <a:prstGeom prst="straightConnector1">
            <a:avLst/>
          </a:prstGeom>
          <a:noFill/>
          <a:ln cap="flat" cmpd="sng" w="9525">
            <a:solidFill>
              <a:schemeClr val="accent5"/>
            </a:solidFill>
            <a:prstDash val="solid"/>
            <a:round/>
            <a:headEnd len="sm" w="sm" type="none"/>
            <a:tailEnd len="sm" w="sm" type="none"/>
          </a:ln>
        </p:spPr>
      </p:cxnSp>
      <p:sp>
        <p:nvSpPr>
          <p:cNvPr id="20" name="Google Shape;20;p2"/>
          <p:cNvSpPr txBox="1"/>
          <p:nvPr>
            <p:ph idx="3" type="body"/>
          </p:nvPr>
        </p:nvSpPr>
        <p:spPr>
          <a:xfrm>
            <a:off x="442350" y="4226550"/>
            <a:ext cx="5484600" cy="1911900"/>
          </a:xfrm>
          <a:prstGeom prst="rect">
            <a:avLst/>
          </a:prstGeom>
          <a:noFill/>
          <a:ln>
            <a:noFill/>
          </a:ln>
        </p:spPr>
        <p:txBody>
          <a:bodyPr anchorCtr="0" anchor="t" bIns="116050" lIns="116050" spcFirstLastPara="1" rIns="116050" wrap="square" tIns="11605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21" name="Google Shape;21;p2"/>
          <p:cNvSpPr/>
          <p:nvPr/>
        </p:nvSpPr>
        <p:spPr>
          <a:xfrm>
            <a:off x="6105300" y="4601497"/>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 name="Google Shape;22;p2"/>
          <p:cNvPicPr preferRelativeResize="0"/>
          <p:nvPr/>
        </p:nvPicPr>
        <p:blipFill rotWithShape="1">
          <a:blip r:embed="rId2">
            <a:alphaModFix/>
          </a:blip>
          <a:srcRect b="0" l="0" r="0" t="0"/>
          <a:stretch/>
        </p:blipFill>
        <p:spPr>
          <a:xfrm>
            <a:off x="6213183" y="5092425"/>
            <a:ext cx="1398750" cy="701150"/>
          </a:xfrm>
          <a:prstGeom prst="rect">
            <a:avLst/>
          </a:prstGeom>
          <a:noFill/>
          <a:ln>
            <a:noFill/>
          </a:ln>
        </p:spPr>
      </p:pic>
      <p:pic>
        <p:nvPicPr>
          <p:cNvPr id="23" name="Google Shape;23;p2"/>
          <p:cNvPicPr preferRelativeResize="0"/>
          <p:nvPr/>
        </p:nvPicPr>
        <p:blipFill rotWithShape="1">
          <a:blip r:embed="rId3">
            <a:alphaModFix/>
          </a:blip>
          <a:srcRect b="0" l="0" r="0" t="0"/>
          <a:stretch/>
        </p:blipFill>
        <p:spPr>
          <a:xfrm>
            <a:off x="6289376" y="1181377"/>
            <a:ext cx="1115499" cy="1318301"/>
          </a:xfrm>
          <a:prstGeom prst="rect">
            <a:avLst/>
          </a:prstGeom>
          <a:noFill/>
          <a:ln>
            <a:noFill/>
          </a:ln>
        </p:spPr>
      </p:pic>
      <p:sp>
        <p:nvSpPr>
          <p:cNvPr id="24" name="Google Shape;24;p2"/>
          <p:cNvSpPr txBox="1"/>
          <p:nvPr>
            <p:ph idx="12" type="sldNum"/>
          </p:nvPr>
        </p:nvSpPr>
        <p:spPr>
          <a:xfrm>
            <a:off x="10050300" y="7156934"/>
            <a:ext cx="641700" cy="578700"/>
          </a:xfrm>
          <a:prstGeom prst="rect">
            <a:avLst/>
          </a:prstGeom>
          <a:noFill/>
          <a:ln>
            <a:noFill/>
          </a:ln>
        </p:spPr>
        <p:txBody>
          <a:bodyPr anchorCtr="0" anchor="t" bIns="104875" lIns="104875" spcFirstLastPara="1" rIns="104875" wrap="square" tIns="1048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Title">
  <p:cSld name="TITLE_AND_BODY_1_1">
    <p:spTree>
      <p:nvGrpSpPr>
        <p:cNvPr id="77" name="Shape 77"/>
        <p:cNvGrpSpPr/>
        <p:nvPr/>
      </p:nvGrpSpPr>
      <p:grpSpPr>
        <a:xfrm>
          <a:off x="0" y="0"/>
          <a:ext cx="0" cy="0"/>
          <a:chOff x="0" y="0"/>
          <a:chExt cx="0" cy="0"/>
        </a:xfrm>
      </p:grpSpPr>
      <p:sp>
        <p:nvSpPr>
          <p:cNvPr id="78" name="Google Shape;78;p11"/>
          <p:cNvSpPr/>
          <p:nvPr/>
        </p:nvSpPr>
        <p:spPr>
          <a:xfrm>
            <a:off x="625" y="-100"/>
            <a:ext cx="10691100" cy="515100"/>
          </a:xfrm>
          <a:prstGeom prst="rect">
            <a:avLst/>
          </a:prstGeom>
          <a:solidFill>
            <a:srgbClr val="D50C4C"/>
          </a:solidFill>
          <a:ln cap="flat" cmpd="sng" w="9525">
            <a:solidFill>
              <a:srgbClr val="D50C4C"/>
            </a:solidFill>
            <a:prstDash val="solid"/>
            <a:round/>
            <a:headEnd len="sm" w="sm" type="none"/>
            <a:tailEnd len="sm" w="sm" type="none"/>
          </a:ln>
        </p:spPr>
        <p:txBody>
          <a:bodyPr anchorCtr="0" anchor="ctr" bIns="116050" lIns="116050" spcFirstLastPara="1" rIns="116050" wrap="square" tIns="1160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9" name="Google Shape;79;p11"/>
          <p:cNvPicPr preferRelativeResize="0"/>
          <p:nvPr/>
        </p:nvPicPr>
        <p:blipFill rotWithShape="1">
          <a:blip r:embed="rId2">
            <a:alphaModFix/>
          </a:blip>
          <a:srcRect b="0" l="0" r="0" t="0"/>
          <a:stretch/>
        </p:blipFill>
        <p:spPr>
          <a:xfrm>
            <a:off x="100450" y="39788"/>
            <a:ext cx="870625" cy="435325"/>
          </a:xfrm>
          <a:prstGeom prst="rect">
            <a:avLst/>
          </a:prstGeom>
          <a:noFill/>
          <a:ln>
            <a:noFill/>
          </a:ln>
        </p:spPr>
      </p:pic>
      <p:sp>
        <p:nvSpPr>
          <p:cNvPr id="80" name="Google Shape;80;p11"/>
          <p:cNvSpPr txBox="1"/>
          <p:nvPr>
            <p:ph idx="1" type="subTitle"/>
          </p:nvPr>
        </p:nvSpPr>
        <p:spPr>
          <a:xfrm>
            <a:off x="175" y="-25875"/>
            <a:ext cx="10692000" cy="540900"/>
          </a:xfrm>
          <a:prstGeom prst="rect">
            <a:avLst/>
          </a:prstGeom>
          <a:noFill/>
          <a:ln>
            <a:noFill/>
          </a:ln>
        </p:spPr>
        <p:txBody>
          <a:bodyPr anchorCtr="0" anchor="t" bIns="116050" lIns="116050" spcFirstLastPara="1" rIns="116050" wrap="square" tIns="116050">
            <a:normAutofit/>
          </a:bodyPr>
          <a:lstStyle>
            <a:lvl1pPr lvl="0" rtl="0" algn="ctr">
              <a:lnSpc>
                <a:spcPct val="115000"/>
              </a:lnSpc>
              <a:spcBef>
                <a:spcPts val="0"/>
              </a:spcBef>
              <a:spcAft>
                <a:spcPts val="0"/>
              </a:spcAft>
              <a:buClr>
                <a:schemeClr val="lt1"/>
              </a:buClr>
              <a:buSzPts val="2200"/>
              <a:buFont typeface="Caveat"/>
              <a:buNone/>
              <a:defRPr b="1" sz="2200">
                <a:solidFill>
                  <a:schemeClr val="lt1"/>
                </a:solidFill>
                <a:latin typeface="Caveat"/>
                <a:ea typeface="Caveat"/>
                <a:cs typeface="Caveat"/>
                <a:sym typeface="Caveat"/>
              </a:defRPr>
            </a:lvl1pPr>
            <a:lvl2pPr lvl="1" rtl="0" algn="l">
              <a:lnSpc>
                <a:spcPct val="115000"/>
              </a:lnSpc>
              <a:spcBef>
                <a:spcPts val="0"/>
              </a:spcBef>
              <a:spcAft>
                <a:spcPts val="0"/>
              </a:spcAft>
              <a:buSzPts val="1800"/>
              <a:buNone/>
              <a:defRPr/>
            </a:lvl2pPr>
            <a:lvl3pPr lvl="2" rtl="0" algn="l">
              <a:lnSpc>
                <a:spcPct val="115000"/>
              </a:lnSpc>
              <a:spcBef>
                <a:spcPts val="0"/>
              </a:spcBef>
              <a:spcAft>
                <a:spcPts val="0"/>
              </a:spcAft>
              <a:buSzPts val="1800"/>
              <a:buNone/>
              <a:defRPr/>
            </a:lvl3pPr>
            <a:lvl4pPr lvl="3" rtl="0" algn="l">
              <a:lnSpc>
                <a:spcPct val="115000"/>
              </a:lnSpc>
              <a:spcBef>
                <a:spcPts val="0"/>
              </a:spcBef>
              <a:spcAft>
                <a:spcPts val="0"/>
              </a:spcAft>
              <a:buSzPts val="1800"/>
              <a:buNone/>
              <a:defRPr/>
            </a:lvl4pPr>
            <a:lvl5pPr lvl="4" rtl="0" algn="l">
              <a:lnSpc>
                <a:spcPct val="115000"/>
              </a:lnSpc>
              <a:spcBef>
                <a:spcPts val="0"/>
              </a:spcBef>
              <a:spcAft>
                <a:spcPts val="0"/>
              </a:spcAft>
              <a:buSzPts val="1800"/>
              <a:buNone/>
              <a:defRPr/>
            </a:lvl5pPr>
            <a:lvl6pPr lvl="5" rtl="0" algn="l">
              <a:lnSpc>
                <a:spcPct val="115000"/>
              </a:lnSpc>
              <a:spcBef>
                <a:spcPts val="0"/>
              </a:spcBef>
              <a:spcAft>
                <a:spcPts val="0"/>
              </a:spcAft>
              <a:buSzPts val="1800"/>
              <a:buNone/>
              <a:defRPr/>
            </a:lvl6pPr>
            <a:lvl7pPr lvl="6" rtl="0" algn="l">
              <a:lnSpc>
                <a:spcPct val="115000"/>
              </a:lnSpc>
              <a:spcBef>
                <a:spcPts val="0"/>
              </a:spcBef>
              <a:spcAft>
                <a:spcPts val="0"/>
              </a:spcAft>
              <a:buSzPts val="1800"/>
              <a:buNone/>
              <a:defRPr/>
            </a:lvl7pPr>
            <a:lvl8pPr lvl="7" rtl="0" algn="l">
              <a:lnSpc>
                <a:spcPct val="115000"/>
              </a:lnSpc>
              <a:spcBef>
                <a:spcPts val="0"/>
              </a:spcBef>
              <a:spcAft>
                <a:spcPts val="0"/>
              </a:spcAft>
              <a:buSzPts val="1800"/>
              <a:buNone/>
              <a:defRPr/>
            </a:lvl8pPr>
            <a:lvl9pPr lvl="8" rtl="0" algn="l">
              <a:lnSpc>
                <a:spcPct val="115000"/>
              </a:lnSpc>
              <a:spcBef>
                <a:spcPts val="0"/>
              </a:spcBef>
              <a:spcAft>
                <a:spcPts val="0"/>
              </a:spcAft>
              <a:buSzPts val="1800"/>
              <a:buNone/>
              <a:defRPr/>
            </a:lvl9pPr>
          </a:lstStyle>
          <a:p/>
        </p:txBody>
      </p:sp>
      <p:sp>
        <p:nvSpPr>
          <p:cNvPr id="81" name="Google Shape;81;p11"/>
          <p:cNvSpPr txBox="1"/>
          <p:nvPr>
            <p:ph idx="12" type="sldNum"/>
          </p:nvPr>
        </p:nvSpPr>
        <p:spPr>
          <a:xfrm>
            <a:off x="10029225" y="7114600"/>
            <a:ext cx="641700" cy="540900"/>
          </a:xfrm>
          <a:prstGeom prst="rect">
            <a:avLst/>
          </a:prstGeom>
          <a:noFill/>
          <a:ln>
            <a:noFill/>
          </a:ln>
        </p:spPr>
        <p:txBody>
          <a:bodyPr anchorCtr="0" anchor="t" bIns="104875" lIns="104875" spcFirstLastPara="1" rIns="104875" wrap="square" tIns="104875">
            <a:noAutofit/>
          </a:bodyPr>
          <a:lstStyle>
            <a:lvl1pPr indent="0" lvl="0" marL="0" marR="0" rtl="0" algn="r">
              <a:lnSpc>
                <a:spcPct val="100000"/>
              </a:lnSpc>
              <a:spcBef>
                <a:spcPts val="0"/>
              </a:spcBef>
              <a:spcAft>
                <a:spcPts val="0"/>
              </a:spcAft>
              <a:buClr>
                <a:srgbClr val="000000"/>
              </a:buClr>
              <a:buSzPts val="1100"/>
              <a:buFont typeface="Arial"/>
              <a:buNone/>
              <a:defRPr i="0" sz="1100" u="none" cap="none" strike="noStrike"/>
            </a:lvl1pPr>
            <a:lvl2pPr indent="0" lvl="1" marL="0" marR="0" rtl="0" algn="r">
              <a:lnSpc>
                <a:spcPct val="100000"/>
              </a:lnSpc>
              <a:spcBef>
                <a:spcPts val="0"/>
              </a:spcBef>
              <a:spcAft>
                <a:spcPts val="0"/>
              </a:spcAft>
              <a:buClr>
                <a:srgbClr val="000000"/>
              </a:buClr>
              <a:buSzPts val="1100"/>
              <a:buFont typeface="Arial"/>
              <a:buNone/>
              <a:defRPr i="0" sz="1100" u="none" cap="none" strike="noStrike"/>
            </a:lvl2pPr>
            <a:lvl3pPr indent="0" lvl="2" marL="0" marR="0" rtl="0" algn="r">
              <a:lnSpc>
                <a:spcPct val="100000"/>
              </a:lnSpc>
              <a:spcBef>
                <a:spcPts val="0"/>
              </a:spcBef>
              <a:spcAft>
                <a:spcPts val="0"/>
              </a:spcAft>
              <a:buClr>
                <a:srgbClr val="000000"/>
              </a:buClr>
              <a:buSzPts val="1100"/>
              <a:buFont typeface="Arial"/>
              <a:buNone/>
              <a:defRPr i="0" sz="1100" u="none" cap="none" strike="noStrike"/>
            </a:lvl3pPr>
            <a:lvl4pPr indent="0" lvl="3" marL="0" marR="0" rtl="0" algn="r">
              <a:lnSpc>
                <a:spcPct val="100000"/>
              </a:lnSpc>
              <a:spcBef>
                <a:spcPts val="0"/>
              </a:spcBef>
              <a:spcAft>
                <a:spcPts val="0"/>
              </a:spcAft>
              <a:buClr>
                <a:srgbClr val="000000"/>
              </a:buClr>
              <a:buSzPts val="1100"/>
              <a:buFont typeface="Arial"/>
              <a:buNone/>
              <a:defRPr i="0" sz="1100" u="none" cap="none" strike="noStrike"/>
            </a:lvl4pPr>
            <a:lvl5pPr indent="0" lvl="4" marL="0" marR="0" rtl="0" algn="r">
              <a:lnSpc>
                <a:spcPct val="100000"/>
              </a:lnSpc>
              <a:spcBef>
                <a:spcPts val="0"/>
              </a:spcBef>
              <a:spcAft>
                <a:spcPts val="0"/>
              </a:spcAft>
              <a:buClr>
                <a:srgbClr val="000000"/>
              </a:buClr>
              <a:buSzPts val="1100"/>
              <a:buFont typeface="Arial"/>
              <a:buNone/>
              <a:defRPr i="0" sz="1100" u="none" cap="none" strike="noStrike"/>
            </a:lvl5pPr>
            <a:lvl6pPr indent="0" lvl="5" marL="0" marR="0" rtl="0" algn="r">
              <a:lnSpc>
                <a:spcPct val="100000"/>
              </a:lnSpc>
              <a:spcBef>
                <a:spcPts val="0"/>
              </a:spcBef>
              <a:spcAft>
                <a:spcPts val="0"/>
              </a:spcAft>
              <a:buClr>
                <a:srgbClr val="000000"/>
              </a:buClr>
              <a:buSzPts val="1100"/>
              <a:buFont typeface="Arial"/>
              <a:buNone/>
              <a:defRPr i="0" sz="1100" u="none" cap="none" strike="noStrike"/>
            </a:lvl6pPr>
            <a:lvl7pPr indent="0" lvl="6" marL="0" marR="0" rtl="0" algn="r">
              <a:lnSpc>
                <a:spcPct val="100000"/>
              </a:lnSpc>
              <a:spcBef>
                <a:spcPts val="0"/>
              </a:spcBef>
              <a:spcAft>
                <a:spcPts val="0"/>
              </a:spcAft>
              <a:buClr>
                <a:srgbClr val="000000"/>
              </a:buClr>
              <a:buSzPts val="1100"/>
              <a:buFont typeface="Arial"/>
              <a:buNone/>
              <a:defRPr i="0" sz="1100" u="none" cap="none" strike="noStrike"/>
            </a:lvl7pPr>
            <a:lvl8pPr indent="0" lvl="7" marL="0" marR="0" rtl="0" algn="r">
              <a:lnSpc>
                <a:spcPct val="100000"/>
              </a:lnSpc>
              <a:spcBef>
                <a:spcPts val="0"/>
              </a:spcBef>
              <a:spcAft>
                <a:spcPts val="0"/>
              </a:spcAft>
              <a:buClr>
                <a:srgbClr val="000000"/>
              </a:buClr>
              <a:buSzPts val="1100"/>
              <a:buFont typeface="Arial"/>
              <a:buNone/>
              <a:defRPr i="0" sz="1100" u="none" cap="none" strike="noStrike"/>
            </a:lvl8pPr>
            <a:lvl9pPr indent="0" lvl="8" marL="0" marR="0" rtl="0" algn="r">
              <a:lnSpc>
                <a:spcPct val="100000"/>
              </a:lnSpc>
              <a:spcBef>
                <a:spcPts val="0"/>
              </a:spcBef>
              <a:spcAft>
                <a:spcPts val="0"/>
              </a:spcAft>
              <a:buClr>
                <a:srgbClr val="000000"/>
              </a:buClr>
              <a:buSzPts val="1100"/>
              <a:buFont typeface="Arial"/>
              <a:buNone/>
              <a:defRPr i="0" sz="1100" u="none" cap="none" strike="noStrike"/>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82" name="Shape 82"/>
        <p:cNvGrpSpPr/>
        <p:nvPr/>
      </p:nvGrpSpPr>
      <p:grpSpPr>
        <a:xfrm>
          <a:off x="0" y="0"/>
          <a:ext cx="0" cy="0"/>
          <a:chOff x="0" y="0"/>
          <a:chExt cx="0" cy="0"/>
        </a:xfrm>
      </p:grpSpPr>
      <p:sp>
        <p:nvSpPr>
          <p:cNvPr id="83" name="Google Shape;83;p12"/>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4" name="Google Shape;84;p12"/>
          <p:cNvSpPr txBox="1"/>
          <p:nvPr>
            <p:ph idx="1" type="body"/>
          </p:nvPr>
        </p:nvSpPr>
        <p:spPr>
          <a:xfrm>
            <a:off x="364468" y="1693927"/>
            <a:ext cx="9963000" cy="5021400"/>
          </a:xfrm>
          <a:prstGeom prst="rect">
            <a:avLst/>
          </a:prstGeom>
        </p:spPr>
        <p:txBody>
          <a:bodyPr anchorCtr="0" anchor="t" bIns="116050" lIns="116050" spcFirstLastPara="1" rIns="116050" wrap="square" tIns="116050">
            <a:normAutofit/>
          </a:bodyPr>
          <a:lstStyle>
            <a:lvl1pPr indent="-374650" lvl="0" marL="457200" rtl="0">
              <a:spcBef>
                <a:spcPts val="0"/>
              </a:spcBef>
              <a:spcAft>
                <a:spcPts val="0"/>
              </a:spcAft>
              <a:buSzPts val="23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5" name="Google Shape;85;p12"/>
          <p:cNvSpPr txBox="1"/>
          <p:nvPr>
            <p:ph idx="12" type="sldNum"/>
          </p:nvPr>
        </p:nvSpPr>
        <p:spPr>
          <a:xfrm>
            <a:off x="10050419" y="6981468"/>
            <a:ext cx="641700" cy="578400"/>
          </a:xfrm>
          <a:prstGeom prst="rect">
            <a:avLst/>
          </a:prstGeom>
        </p:spPr>
        <p:txBody>
          <a:bodyPr anchorCtr="0" anchor="t"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14"/>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GenericTQ">
  <p:cSld name="CUSTOM_6">
    <p:spTree>
      <p:nvGrpSpPr>
        <p:cNvPr id="95" name="Shape 95"/>
        <p:cNvGrpSpPr/>
        <p:nvPr/>
      </p:nvGrpSpPr>
      <p:grpSpPr>
        <a:xfrm>
          <a:off x="0" y="0"/>
          <a:ext cx="0" cy="0"/>
          <a:chOff x="0" y="0"/>
          <a:chExt cx="0" cy="0"/>
        </a:xfrm>
      </p:grpSpPr>
      <p:sp>
        <p:nvSpPr>
          <p:cNvPr id="96" name="Google Shape;96;p15"/>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5"/>
          <p:cNvSpPr/>
          <p:nvPr/>
        </p:nvSpPr>
        <p:spPr>
          <a:xfrm>
            <a:off x="8806000" y="-25400"/>
            <a:ext cx="1540200" cy="1901100"/>
          </a:xfrm>
          <a:prstGeom prst="flowChartOffpageConnector">
            <a:avLst/>
          </a:prstGeom>
          <a:solidFill>
            <a:srgbClr val="009B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 name="Google Shape;98;p15"/>
          <p:cNvPicPr preferRelativeResize="0"/>
          <p:nvPr/>
        </p:nvPicPr>
        <p:blipFill rotWithShape="1">
          <a:blip r:embed="rId2">
            <a:alphaModFix/>
          </a:blip>
          <a:srcRect b="0" l="29" r="19" t="0"/>
          <a:stretch/>
        </p:blipFill>
        <p:spPr>
          <a:xfrm>
            <a:off x="9118311" y="467125"/>
            <a:ext cx="915579" cy="916050"/>
          </a:xfrm>
          <a:prstGeom prst="rect">
            <a:avLst/>
          </a:prstGeom>
          <a:noFill/>
          <a:ln>
            <a:noFill/>
          </a:ln>
        </p:spPr>
      </p:pic>
      <p:sp>
        <p:nvSpPr>
          <p:cNvPr id="99" name="Google Shape;99;p15"/>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00" name="Google Shape;100;p15"/>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01" name="Google Shape;101;p15"/>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GenericOR">
  <p:cSld name="CUSTOM_6_2">
    <p:spTree>
      <p:nvGrpSpPr>
        <p:cNvPr id="102" name="Shape 102"/>
        <p:cNvGrpSpPr/>
        <p:nvPr/>
      </p:nvGrpSpPr>
      <p:grpSpPr>
        <a:xfrm>
          <a:off x="0" y="0"/>
          <a:ext cx="0" cy="0"/>
          <a:chOff x="0" y="0"/>
          <a:chExt cx="0" cy="0"/>
        </a:xfrm>
      </p:grpSpPr>
      <p:sp>
        <p:nvSpPr>
          <p:cNvPr id="103" name="Google Shape;103;p16"/>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6"/>
          <p:cNvSpPr/>
          <p:nvPr/>
        </p:nvSpPr>
        <p:spPr>
          <a:xfrm>
            <a:off x="8806000" y="-25400"/>
            <a:ext cx="1540200" cy="1901100"/>
          </a:xfrm>
          <a:prstGeom prst="flowChartOffpageConnector">
            <a:avLst/>
          </a:prstGeom>
          <a:solidFill>
            <a:srgbClr val="EB5C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p16"/>
          <p:cNvPicPr preferRelativeResize="0"/>
          <p:nvPr/>
        </p:nvPicPr>
        <p:blipFill rotWithShape="1">
          <a:blip r:embed="rId2">
            <a:alphaModFix/>
          </a:blip>
          <a:srcRect b="0" l="0" r="0" t="0"/>
          <a:stretch/>
        </p:blipFill>
        <p:spPr>
          <a:xfrm>
            <a:off x="9068024" y="506350"/>
            <a:ext cx="915577" cy="916050"/>
          </a:xfrm>
          <a:prstGeom prst="rect">
            <a:avLst/>
          </a:prstGeom>
          <a:noFill/>
          <a:ln>
            <a:noFill/>
          </a:ln>
        </p:spPr>
      </p:pic>
      <p:sp>
        <p:nvSpPr>
          <p:cNvPr id="106" name="Google Shape;106;p16"/>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07" name="Google Shape;107;p16"/>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08" name="Google Shape;108;p16"/>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GenericPK">
  <p:cSld name="CUSTOM_6_2_1">
    <p:spTree>
      <p:nvGrpSpPr>
        <p:cNvPr id="109" name="Shape 109"/>
        <p:cNvGrpSpPr/>
        <p:nvPr/>
      </p:nvGrpSpPr>
      <p:grpSpPr>
        <a:xfrm>
          <a:off x="0" y="0"/>
          <a:ext cx="0" cy="0"/>
          <a:chOff x="0" y="0"/>
          <a:chExt cx="0" cy="0"/>
        </a:xfrm>
      </p:grpSpPr>
      <p:sp>
        <p:nvSpPr>
          <p:cNvPr id="110" name="Google Shape;110;p17"/>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7"/>
          <p:cNvSpPr/>
          <p:nvPr/>
        </p:nvSpPr>
        <p:spPr>
          <a:xfrm>
            <a:off x="8806000" y="-25400"/>
            <a:ext cx="1540200" cy="1901100"/>
          </a:xfrm>
          <a:prstGeom prst="flowChartOffpageConnector">
            <a:avLst/>
          </a:prstGeom>
          <a:solidFill>
            <a:srgbClr val="D50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2" name="Google Shape;112;p17"/>
          <p:cNvPicPr preferRelativeResize="0"/>
          <p:nvPr/>
        </p:nvPicPr>
        <p:blipFill rotWithShape="1">
          <a:blip r:embed="rId2">
            <a:alphaModFix/>
          </a:blip>
          <a:srcRect b="0" l="0" r="0" t="0"/>
          <a:stretch/>
        </p:blipFill>
        <p:spPr>
          <a:xfrm>
            <a:off x="9068024" y="506350"/>
            <a:ext cx="915577" cy="916050"/>
          </a:xfrm>
          <a:prstGeom prst="rect">
            <a:avLst/>
          </a:prstGeom>
          <a:noFill/>
          <a:ln>
            <a:noFill/>
          </a:ln>
        </p:spPr>
      </p:pic>
      <p:sp>
        <p:nvSpPr>
          <p:cNvPr id="113" name="Google Shape;113;p17"/>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14" name="Google Shape;114;p17"/>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15" name="Google Shape;115;p17"/>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GenericBL">
  <p:cSld name="CUSTOM_6_2_1_1">
    <p:spTree>
      <p:nvGrpSpPr>
        <p:cNvPr id="116" name="Shape 116"/>
        <p:cNvGrpSpPr/>
        <p:nvPr/>
      </p:nvGrpSpPr>
      <p:grpSpPr>
        <a:xfrm>
          <a:off x="0" y="0"/>
          <a:ext cx="0" cy="0"/>
          <a:chOff x="0" y="0"/>
          <a:chExt cx="0" cy="0"/>
        </a:xfrm>
      </p:grpSpPr>
      <p:sp>
        <p:nvSpPr>
          <p:cNvPr id="117" name="Google Shape;117;p18"/>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8"/>
          <p:cNvSpPr/>
          <p:nvPr/>
        </p:nvSpPr>
        <p:spPr>
          <a:xfrm>
            <a:off x="8806000" y="-25400"/>
            <a:ext cx="1540200" cy="1901100"/>
          </a:xfrm>
          <a:prstGeom prst="flowChartOffpageConnector">
            <a:avLst/>
          </a:prstGeom>
          <a:solidFill>
            <a:srgbClr val="1789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 name="Google Shape;119;p18"/>
          <p:cNvPicPr preferRelativeResize="0"/>
          <p:nvPr/>
        </p:nvPicPr>
        <p:blipFill rotWithShape="1">
          <a:blip r:embed="rId2">
            <a:alphaModFix/>
          </a:blip>
          <a:srcRect b="0" l="0" r="0" t="0"/>
          <a:stretch/>
        </p:blipFill>
        <p:spPr>
          <a:xfrm>
            <a:off x="9068024" y="506350"/>
            <a:ext cx="915577" cy="916050"/>
          </a:xfrm>
          <a:prstGeom prst="rect">
            <a:avLst/>
          </a:prstGeom>
          <a:noFill/>
          <a:ln>
            <a:noFill/>
          </a:ln>
        </p:spPr>
      </p:pic>
      <p:sp>
        <p:nvSpPr>
          <p:cNvPr id="120" name="Google Shape;120;p18"/>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21" name="Google Shape;121;p18"/>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22" name="Google Shape;122;p18"/>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Art-DT">
  <p:cSld name="CUSTOM_6_1">
    <p:spTree>
      <p:nvGrpSpPr>
        <p:cNvPr id="123" name="Shape 123"/>
        <p:cNvGrpSpPr/>
        <p:nvPr/>
      </p:nvGrpSpPr>
      <p:grpSpPr>
        <a:xfrm>
          <a:off x="0" y="0"/>
          <a:ext cx="0" cy="0"/>
          <a:chOff x="0" y="0"/>
          <a:chExt cx="0" cy="0"/>
        </a:xfrm>
      </p:grpSpPr>
      <p:sp>
        <p:nvSpPr>
          <p:cNvPr id="124" name="Google Shape;124;p19"/>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5" name="Google Shape;125;p19"/>
          <p:cNvPicPr preferRelativeResize="0"/>
          <p:nvPr/>
        </p:nvPicPr>
        <p:blipFill>
          <a:blip r:embed="rId2">
            <a:alphaModFix/>
          </a:blip>
          <a:stretch>
            <a:fillRect/>
          </a:stretch>
        </p:blipFill>
        <p:spPr>
          <a:xfrm>
            <a:off x="8806000" y="-25400"/>
            <a:ext cx="1540200" cy="1960251"/>
          </a:xfrm>
          <a:prstGeom prst="rect">
            <a:avLst/>
          </a:prstGeom>
          <a:noFill/>
          <a:ln>
            <a:noFill/>
          </a:ln>
        </p:spPr>
      </p:pic>
      <p:sp>
        <p:nvSpPr>
          <p:cNvPr id="126" name="Google Shape;126;p19"/>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27" name="Google Shape;127;p19"/>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28" name="Google Shape;128;p19"/>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Art-DT MA">
  <p:cSld name="CUSTOM_6_1_2">
    <p:spTree>
      <p:nvGrpSpPr>
        <p:cNvPr id="129" name="Shape 129"/>
        <p:cNvGrpSpPr/>
        <p:nvPr/>
      </p:nvGrpSpPr>
      <p:grpSpPr>
        <a:xfrm>
          <a:off x="0" y="0"/>
          <a:ext cx="0" cy="0"/>
          <a:chOff x="0" y="0"/>
          <a:chExt cx="0" cy="0"/>
        </a:xfrm>
      </p:grpSpPr>
      <p:sp>
        <p:nvSpPr>
          <p:cNvPr id="130" name="Google Shape;130;p20"/>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0"/>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32" name="Google Shape;132;p2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33" name="Google Shape;133;p20"/>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34" name="Google Shape;134;p20"/>
          <p:cNvPicPr preferRelativeResize="0"/>
          <p:nvPr/>
        </p:nvPicPr>
        <p:blipFill>
          <a:blip r:embed="rId3">
            <a:alphaModFix/>
          </a:blip>
          <a:stretch>
            <a:fillRect/>
          </a:stretch>
        </p:blipFill>
        <p:spPr>
          <a:xfrm>
            <a:off x="8806000" y="-25400"/>
            <a:ext cx="1540200" cy="29404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CondensedBL">
  <p:cSld name="CUSTOM_6_1_1">
    <p:spTree>
      <p:nvGrpSpPr>
        <p:cNvPr id="135" name="Shape 135"/>
        <p:cNvGrpSpPr/>
        <p:nvPr/>
      </p:nvGrpSpPr>
      <p:grpSpPr>
        <a:xfrm>
          <a:off x="0" y="0"/>
          <a:ext cx="0" cy="0"/>
          <a:chOff x="0" y="0"/>
          <a:chExt cx="0" cy="0"/>
        </a:xfrm>
      </p:grpSpPr>
      <p:sp>
        <p:nvSpPr>
          <p:cNvPr id="136" name="Google Shape;136;p21"/>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1"/>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38" name="Google Shape;138;p2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39" name="Google Shape;139;p21"/>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40" name="Google Shape;140;p21"/>
          <p:cNvPicPr preferRelativeResize="0"/>
          <p:nvPr/>
        </p:nvPicPr>
        <p:blipFill>
          <a:blip r:embed="rId3">
            <a:alphaModFix/>
          </a:blip>
          <a:stretch>
            <a:fillRect/>
          </a:stretch>
        </p:blipFill>
        <p:spPr>
          <a:xfrm>
            <a:off x="8806000" y="-25400"/>
            <a:ext cx="1540200" cy="2940395"/>
          </a:xfrm>
          <a:prstGeom prst="rect">
            <a:avLst/>
          </a:prstGeom>
          <a:noFill/>
          <a:ln>
            <a:noFill/>
          </a:ln>
        </p:spPr>
      </p:pic>
      <p:pic>
        <p:nvPicPr>
          <p:cNvPr id="141" name="Google Shape;141;p21"/>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3"/>
          <p:cNvSpPr txBox="1"/>
          <p:nvPr>
            <p:ph idx="12" type="sldNum"/>
          </p:nvPr>
        </p:nvSpPr>
        <p:spPr>
          <a:xfrm>
            <a:off x="10050300" y="7156934"/>
            <a:ext cx="641700" cy="578700"/>
          </a:xfrm>
          <a:prstGeom prst="rect">
            <a:avLst/>
          </a:prstGeom>
          <a:noFill/>
          <a:ln>
            <a:noFill/>
          </a:ln>
        </p:spPr>
        <p:txBody>
          <a:bodyPr anchorCtr="0" anchor="t" bIns="104875" lIns="104875" spcFirstLastPara="1" rIns="104875" wrap="square" tIns="1048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ixedageBL">
  <p:cSld name="CUSTOM_6_1_1_1">
    <p:spTree>
      <p:nvGrpSpPr>
        <p:cNvPr id="142" name="Shape 142"/>
        <p:cNvGrpSpPr/>
        <p:nvPr/>
      </p:nvGrpSpPr>
      <p:grpSpPr>
        <a:xfrm>
          <a:off x="0" y="0"/>
          <a:ext cx="0" cy="0"/>
          <a:chOff x="0" y="0"/>
          <a:chExt cx="0" cy="0"/>
        </a:xfrm>
      </p:grpSpPr>
      <p:sp>
        <p:nvSpPr>
          <p:cNvPr id="143" name="Google Shape;143;p22"/>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2"/>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45" name="Google Shape;145;p2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46" name="Google Shape;146;p22"/>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47" name="Google Shape;147;p22"/>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48" name="Google Shape;148;p22"/>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ACBL">
  <p:cSld name="CUSTOM_6_1_1_1_1">
    <p:spTree>
      <p:nvGrpSpPr>
        <p:cNvPr id="149" name="Shape 149"/>
        <p:cNvGrpSpPr/>
        <p:nvPr/>
      </p:nvGrpSpPr>
      <p:grpSpPr>
        <a:xfrm>
          <a:off x="0" y="0"/>
          <a:ext cx="0" cy="0"/>
          <a:chOff x="0" y="0"/>
          <a:chExt cx="0" cy="0"/>
        </a:xfrm>
      </p:grpSpPr>
      <p:sp>
        <p:nvSpPr>
          <p:cNvPr id="150" name="Google Shape;150;p23"/>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3"/>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52" name="Google Shape;152;p23"/>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53" name="Google Shape;153;p23"/>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54" name="Google Shape;154;p23"/>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55" name="Google Shape;155;p23"/>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CondensedPK">
  <p:cSld name="CUSTOM_6_1_1_2">
    <p:spTree>
      <p:nvGrpSpPr>
        <p:cNvPr id="156" name="Shape 156"/>
        <p:cNvGrpSpPr/>
        <p:nvPr/>
      </p:nvGrpSpPr>
      <p:grpSpPr>
        <a:xfrm>
          <a:off x="0" y="0"/>
          <a:ext cx="0" cy="0"/>
          <a:chOff x="0" y="0"/>
          <a:chExt cx="0" cy="0"/>
        </a:xfrm>
      </p:grpSpPr>
      <p:sp>
        <p:nvSpPr>
          <p:cNvPr id="157" name="Google Shape;157;p24"/>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4"/>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59" name="Google Shape;159;p24"/>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60" name="Google Shape;160;p24"/>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61" name="Google Shape;161;p24"/>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62" name="Google Shape;162;p24"/>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ixedagePK">
  <p:cSld name="CUSTOM_6_1_1_1_2">
    <p:spTree>
      <p:nvGrpSpPr>
        <p:cNvPr id="163" name="Shape 163"/>
        <p:cNvGrpSpPr/>
        <p:nvPr/>
      </p:nvGrpSpPr>
      <p:grpSpPr>
        <a:xfrm>
          <a:off x="0" y="0"/>
          <a:ext cx="0" cy="0"/>
          <a:chOff x="0" y="0"/>
          <a:chExt cx="0" cy="0"/>
        </a:xfrm>
      </p:grpSpPr>
      <p:sp>
        <p:nvSpPr>
          <p:cNvPr id="164" name="Google Shape;164;p25"/>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5"/>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66" name="Google Shape;166;p25"/>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67" name="Google Shape;167;p25"/>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68" name="Google Shape;168;p25"/>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69" name="Google Shape;169;p25"/>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ACPK">
  <p:cSld name="CUSTOM_6_1_1_1_1_1">
    <p:spTree>
      <p:nvGrpSpPr>
        <p:cNvPr id="170" name="Shape 170"/>
        <p:cNvGrpSpPr/>
        <p:nvPr/>
      </p:nvGrpSpPr>
      <p:grpSpPr>
        <a:xfrm>
          <a:off x="0" y="0"/>
          <a:ext cx="0" cy="0"/>
          <a:chOff x="0" y="0"/>
          <a:chExt cx="0" cy="0"/>
        </a:xfrm>
      </p:grpSpPr>
      <p:sp>
        <p:nvSpPr>
          <p:cNvPr id="171" name="Google Shape;171;p26"/>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6"/>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73" name="Google Shape;173;p26"/>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74" name="Google Shape;174;p26"/>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75" name="Google Shape;175;p26"/>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76" name="Google Shape;176;p26"/>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CondensedOR">
  <p:cSld name="CUSTOM_6_1_1_2_1">
    <p:spTree>
      <p:nvGrpSpPr>
        <p:cNvPr id="177" name="Shape 177"/>
        <p:cNvGrpSpPr/>
        <p:nvPr/>
      </p:nvGrpSpPr>
      <p:grpSpPr>
        <a:xfrm>
          <a:off x="0" y="0"/>
          <a:ext cx="0" cy="0"/>
          <a:chOff x="0" y="0"/>
          <a:chExt cx="0" cy="0"/>
        </a:xfrm>
      </p:grpSpPr>
      <p:sp>
        <p:nvSpPr>
          <p:cNvPr id="178" name="Google Shape;178;p27"/>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7"/>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80" name="Google Shape;180;p27"/>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81" name="Google Shape;181;p27"/>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82" name="Google Shape;182;p27"/>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83" name="Google Shape;183;p27"/>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ixedageOR">
  <p:cSld name="CUSTOM_6_1_1_1_2_1">
    <p:spTree>
      <p:nvGrpSpPr>
        <p:cNvPr id="184" name="Shape 184"/>
        <p:cNvGrpSpPr/>
        <p:nvPr/>
      </p:nvGrpSpPr>
      <p:grpSpPr>
        <a:xfrm>
          <a:off x="0" y="0"/>
          <a:ext cx="0" cy="0"/>
          <a:chOff x="0" y="0"/>
          <a:chExt cx="0" cy="0"/>
        </a:xfrm>
      </p:grpSpPr>
      <p:sp>
        <p:nvSpPr>
          <p:cNvPr id="185" name="Google Shape;185;p28"/>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8"/>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87" name="Google Shape;187;p28"/>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88" name="Google Shape;188;p28"/>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89" name="Google Shape;189;p28"/>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90" name="Google Shape;190;p28"/>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ACOR">
  <p:cSld name="CUSTOM_6_1_1_1_1_1_1">
    <p:spTree>
      <p:nvGrpSpPr>
        <p:cNvPr id="191" name="Shape 191"/>
        <p:cNvGrpSpPr/>
        <p:nvPr/>
      </p:nvGrpSpPr>
      <p:grpSpPr>
        <a:xfrm>
          <a:off x="0" y="0"/>
          <a:ext cx="0" cy="0"/>
          <a:chOff x="0" y="0"/>
          <a:chExt cx="0" cy="0"/>
        </a:xfrm>
      </p:grpSpPr>
      <p:sp>
        <p:nvSpPr>
          <p:cNvPr id="192" name="Google Shape;192;p29"/>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9"/>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94" name="Google Shape;194;p29"/>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95" name="Google Shape;195;p29"/>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96" name="Google Shape;196;p29"/>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97" name="Google Shape;197;p29"/>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CondensedTQ">
  <p:cSld name="CUSTOM_6_1_1_2_1_1">
    <p:spTree>
      <p:nvGrpSpPr>
        <p:cNvPr id="198" name="Shape 198"/>
        <p:cNvGrpSpPr/>
        <p:nvPr/>
      </p:nvGrpSpPr>
      <p:grpSpPr>
        <a:xfrm>
          <a:off x="0" y="0"/>
          <a:ext cx="0" cy="0"/>
          <a:chOff x="0" y="0"/>
          <a:chExt cx="0" cy="0"/>
        </a:xfrm>
      </p:grpSpPr>
      <p:sp>
        <p:nvSpPr>
          <p:cNvPr id="199" name="Google Shape;199;p30"/>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0"/>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01" name="Google Shape;201;p3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02" name="Google Shape;202;p30"/>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203" name="Google Shape;203;p30"/>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204" name="Google Shape;204;p30"/>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ixedageTQ">
  <p:cSld name="CUSTOM_6_1_1_1_2_1_1">
    <p:spTree>
      <p:nvGrpSpPr>
        <p:cNvPr id="205" name="Shape 205"/>
        <p:cNvGrpSpPr/>
        <p:nvPr/>
      </p:nvGrpSpPr>
      <p:grpSpPr>
        <a:xfrm>
          <a:off x="0" y="0"/>
          <a:ext cx="0" cy="0"/>
          <a:chOff x="0" y="0"/>
          <a:chExt cx="0" cy="0"/>
        </a:xfrm>
      </p:grpSpPr>
      <p:sp>
        <p:nvSpPr>
          <p:cNvPr id="206" name="Google Shape;206;p31"/>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1"/>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08" name="Google Shape;208;p3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09" name="Google Shape;209;p31"/>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210" name="Google Shape;210;p31"/>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211" name="Google Shape;211;p31"/>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title" type="tx">
  <p:cSld name="TITLE_AND_BODY">
    <p:spTree>
      <p:nvGrpSpPr>
        <p:cNvPr id="27" name="Shape 27"/>
        <p:cNvGrpSpPr/>
        <p:nvPr/>
      </p:nvGrpSpPr>
      <p:grpSpPr>
        <a:xfrm>
          <a:off x="0" y="0"/>
          <a:ext cx="0" cy="0"/>
          <a:chOff x="0" y="0"/>
          <a:chExt cx="0" cy="0"/>
        </a:xfrm>
      </p:grpSpPr>
      <p:sp>
        <p:nvSpPr>
          <p:cNvPr id="28" name="Google Shape;28;p4"/>
          <p:cNvSpPr/>
          <p:nvPr/>
        </p:nvSpPr>
        <p:spPr>
          <a:xfrm>
            <a:off x="625" y="-100"/>
            <a:ext cx="10691100" cy="5151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116050" lIns="116050" spcFirstLastPara="1" rIns="116050" wrap="square" tIns="1160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9" name="Google Shape;29;p4"/>
          <p:cNvPicPr preferRelativeResize="0"/>
          <p:nvPr/>
        </p:nvPicPr>
        <p:blipFill rotWithShape="1">
          <a:blip r:embed="rId2">
            <a:alphaModFix/>
          </a:blip>
          <a:srcRect b="0" l="0" r="0" t="0"/>
          <a:stretch/>
        </p:blipFill>
        <p:spPr>
          <a:xfrm>
            <a:off x="100450" y="39788"/>
            <a:ext cx="870625" cy="435325"/>
          </a:xfrm>
          <a:prstGeom prst="rect">
            <a:avLst/>
          </a:prstGeom>
          <a:noFill/>
          <a:ln>
            <a:noFill/>
          </a:ln>
        </p:spPr>
      </p:pic>
      <p:sp>
        <p:nvSpPr>
          <p:cNvPr id="30" name="Google Shape;30;p4"/>
          <p:cNvSpPr txBox="1"/>
          <p:nvPr>
            <p:ph idx="1" type="subTitle"/>
          </p:nvPr>
        </p:nvSpPr>
        <p:spPr>
          <a:xfrm>
            <a:off x="-13050" y="-25875"/>
            <a:ext cx="10692000" cy="540900"/>
          </a:xfrm>
          <a:prstGeom prst="rect">
            <a:avLst/>
          </a:prstGeom>
          <a:noFill/>
          <a:ln>
            <a:noFill/>
          </a:ln>
        </p:spPr>
        <p:txBody>
          <a:bodyPr anchorCtr="0" anchor="t" bIns="116050" lIns="116050" spcFirstLastPara="1" rIns="116050" wrap="square" tIns="116050">
            <a:normAutofit/>
          </a:bodyPr>
          <a:lstStyle>
            <a:lvl1pPr lvl="0" algn="ctr">
              <a:lnSpc>
                <a:spcPct val="115000"/>
              </a:lnSpc>
              <a:spcBef>
                <a:spcPts val="0"/>
              </a:spcBef>
              <a:spcAft>
                <a:spcPts val="0"/>
              </a:spcAft>
              <a:buClr>
                <a:schemeClr val="lt1"/>
              </a:buClr>
              <a:buSzPts val="2200"/>
              <a:buFont typeface="Caveat"/>
              <a:buNone/>
              <a:defRPr b="1" sz="2200">
                <a:solidFill>
                  <a:schemeClr val="lt1"/>
                </a:solidFill>
                <a:latin typeface="Caveat"/>
                <a:ea typeface="Caveat"/>
                <a:cs typeface="Caveat"/>
                <a:sym typeface="Caveat"/>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p:txBody>
      </p:sp>
      <p:sp>
        <p:nvSpPr>
          <p:cNvPr id="31" name="Google Shape;31;p4"/>
          <p:cNvSpPr txBox="1"/>
          <p:nvPr>
            <p:ph idx="12" type="sldNum"/>
          </p:nvPr>
        </p:nvSpPr>
        <p:spPr>
          <a:xfrm>
            <a:off x="10050300" y="7151559"/>
            <a:ext cx="641700" cy="578700"/>
          </a:xfrm>
          <a:prstGeom prst="rect">
            <a:avLst/>
          </a:prstGeom>
          <a:noFill/>
          <a:ln>
            <a:noFill/>
          </a:ln>
        </p:spPr>
        <p:txBody>
          <a:bodyPr anchorCtr="0" anchor="t" bIns="104875" lIns="104875" spcFirstLastPara="1" rIns="104875" wrap="square" tIns="104875">
            <a:noAutofit/>
          </a:bodyPr>
          <a:lstStyle>
            <a:lvl1pPr indent="0" lvl="0" marL="0" marR="0" algn="r">
              <a:lnSpc>
                <a:spcPct val="100000"/>
              </a:lnSpc>
              <a:spcBef>
                <a:spcPts val="0"/>
              </a:spcBef>
              <a:spcAft>
                <a:spcPts val="0"/>
              </a:spcAft>
              <a:buClr>
                <a:srgbClr val="000000"/>
              </a:buClr>
              <a:buSzPts val="1100"/>
              <a:buFont typeface="Arial"/>
              <a:buNone/>
              <a:defRPr i="0" sz="1100" u="none" cap="none" strike="noStrike"/>
            </a:lvl1pPr>
            <a:lvl2pPr indent="0" lvl="1" marL="0" marR="0" algn="r">
              <a:lnSpc>
                <a:spcPct val="100000"/>
              </a:lnSpc>
              <a:spcBef>
                <a:spcPts val="0"/>
              </a:spcBef>
              <a:spcAft>
                <a:spcPts val="0"/>
              </a:spcAft>
              <a:buClr>
                <a:srgbClr val="000000"/>
              </a:buClr>
              <a:buSzPts val="1100"/>
              <a:buFont typeface="Arial"/>
              <a:buNone/>
              <a:defRPr i="0" sz="1100" u="none" cap="none" strike="noStrike"/>
            </a:lvl2pPr>
            <a:lvl3pPr indent="0" lvl="2" marL="0" marR="0" algn="r">
              <a:lnSpc>
                <a:spcPct val="100000"/>
              </a:lnSpc>
              <a:spcBef>
                <a:spcPts val="0"/>
              </a:spcBef>
              <a:spcAft>
                <a:spcPts val="0"/>
              </a:spcAft>
              <a:buClr>
                <a:srgbClr val="000000"/>
              </a:buClr>
              <a:buSzPts val="1100"/>
              <a:buFont typeface="Arial"/>
              <a:buNone/>
              <a:defRPr i="0" sz="1100" u="none" cap="none" strike="noStrike"/>
            </a:lvl3pPr>
            <a:lvl4pPr indent="0" lvl="3" marL="0" marR="0" algn="r">
              <a:lnSpc>
                <a:spcPct val="100000"/>
              </a:lnSpc>
              <a:spcBef>
                <a:spcPts val="0"/>
              </a:spcBef>
              <a:spcAft>
                <a:spcPts val="0"/>
              </a:spcAft>
              <a:buClr>
                <a:srgbClr val="000000"/>
              </a:buClr>
              <a:buSzPts val="1100"/>
              <a:buFont typeface="Arial"/>
              <a:buNone/>
              <a:defRPr i="0" sz="1100" u="none" cap="none" strike="noStrike"/>
            </a:lvl4pPr>
            <a:lvl5pPr indent="0" lvl="4" marL="0" marR="0" algn="r">
              <a:lnSpc>
                <a:spcPct val="100000"/>
              </a:lnSpc>
              <a:spcBef>
                <a:spcPts val="0"/>
              </a:spcBef>
              <a:spcAft>
                <a:spcPts val="0"/>
              </a:spcAft>
              <a:buClr>
                <a:srgbClr val="000000"/>
              </a:buClr>
              <a:buSzPts val="1100"/>
              <a:buFont typeface="Arial"/>
              <a:buNone/>
              <a:defRPr i="0" sz="1100" u="none" cap="none" strike="noStrike"/>
            </a:lvl5pPr>
            <a:lvl6pPr indent="0" lvl="5" marL="0" marR="0" algn="r">
              <a:lnSpc>
                <a:spcPct val="100000"/>
              </a:lnSpc>
              <a:spcBef>
                <a:spcPts val="0"/>
              </a:spcBef>
              <a:spcAft>
                <a:spcPts val="0"/>
              </a:spcAft>
              <a:buClr>
                <a:srgbClr val="000000"/>
              </a:buClr>
              <a:buSzPts val="1100"/>
              <a:buFont typeface="Arial"/>
              <a:buNone/>
              <a:defRPr i="0" sz="1100" u="none" cap="none" strike="noStrike"/>
            </a:lvl6pPr>
            <a:lvl7pPr indent="0" lvl="6" marL="0" marR="0" algn="r">
              <a:lnSpc>
                <a:spcPct val="100000"/>
              </a:lnSpc>
              <a:spcBef>
                <a:spcPts val="0"/>
              </a:spcBef>
              <a:spcAft>
                <a:spcPts val="0"/>
              </a:spcAft>
              <a:buClr>
                <a:srgbClr val="000000"/>
              </a:buClr>
              <a:buSzPts val="1100"/>
              <a:buFont typeface="Arial"/>
              <a:buNone/>
              <a:defRPr i="0" sz="1100" u="none" cap="none" strike="noStrike"/>
            </a:lvl7pPr>
            <a:lvl8pPr indent="0" lvl="7" marL="0" marR="0" algn="r">
              <a:lnSpc>
                <a:spcPct val="100000"/>
              </a:lnSpc>
              <a:spcBef>
                <a:spcPts val="0"/>
              </a:spcBef>
              <a:spcAft>
                <a:spcPts val="0"/>
              </a:spcAft>
              <a:buClr>
                <a:srgbClr val="000000"/>
              </a:buClr>
              <a:buSzPts val="1100"/>
              <a:buFont typeface="Arial"/>
              <a:buNone/>
              <a:defRPr i="0" sz="1100" u="none" cap="none" strike="noStrike"/>
            </a:lvl8pPr>
            <a:lvl9pPr indent="0" lvl="8" marL="0" marR="0" algn="r">
              <a:lnSpc>
                <a:spcPct val="100000"/>
              </a:lnSpc>
              <a:spcBef>
                <a:spcPts val="0"/>
              </a:spcBef>
              <a:spcAft>
                <a:spcPts val="0"/>
              </a:spcAft>
              <a:buClr>
                <a:srgbClr val="000000"/>
              </a:buClr>
              <a:buSzPts val="1100"/>
              <a:buFont typeface="Arial"/>
              <a:buNone/>
              <a:defRPr i="0" sz="1100" u="none" cap="none" strike="noStrike"/>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ACTQ">
  <p:cSld name="CUSTOM_6_1_1_1_1_1_1_1">
    <p:spTree>
      <p:nvGrpSpPr>
        <p:cNvPr id="212" name="Shape 212"/>
        <p:cNvGrpSpPr/>
        <p:nvPr/>
      </p:nvGrpSpPr>
      <p:grpSpPr>
        <a:xfrm>
          <a:off x="0" y="0"/>
          <a:ext cx="0" cy="0"/>
          <a:chOff x="0" y="0"/>
          <a:chExt cx="0" cy="0"/>
        </a:xfrm>
      </p:grpSpPr>
      <p:sp>
        <p:nvSpPr>
          <p:cNvPr id="213" name="Google Shape;213;p32"/>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2"/>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15" name="Google Shape;215;p3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16" name="Google Shape;216;p32"/>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217" name="Google Shape;217;p32"/>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218" name="Google Shape;218;p32"/>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 name="Shape 219"/>
        <p:cNvGrpSpPr/>
        <p:nvPr/>
      </p:nvGrpSpPr>
      <p:grpSpPr>
        <a:xfrm>
          <a:off x="0" y="0"/>
          <a:ext cx="0" cy="0"/>
          <a:chOff x="0" y="0"/>
          <a:chExt cx="0" cy="0"/>
        </a:xfrm>
      </p:grpSpPr>
      <p:sp>
        <p:nvSpPr>
          <p:cNvPr id="220" name="Google Shape;220;p3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221" name="Google Shape;221;p33"/>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rtl="0" algn="l">
              <a:lnSpc>
                <a:spcPct val="115000"/>
              </a:lnSpc>
              <a:spcBef>
                <a:spcPts val="0"/>
              </a:spcBef>
              <a:spcAft>
                <a:spcPts val="0"/>
              </a:spcAft>
              <a:buSzPts val="2300"/>
              <a:buChar char="●"/>
              <a:defRPr/>
            </a:lvl1pPr>
            <a:lvl2pPr indent="-342900" lvl="1" marL="914400" rtl="0" algn="l">
              <a:lnSpc>
                <a:spcPct val="115000"/>
              </a:lnSpc>
              <a:spcBef>
                <a:spcPts val="0"/>
              </a:spcBef>
              <a:spcAft>
                <a:spcPts val="0"/>
              </a:spcAft>
              <a:buSzPts val="1800"/>
              <a:buChar char="○"/>
              <a:defRPr/>
            </a:lvl2pPr>
            <a:lvl3pPr indent="-342900" lvl="2" marL="1371600" rtl="0" algn="l">
              <a:lnSpc>
                <a:spcPct val="115000"/>
              </a:lnSpc>
              <a:spcBef>
                <a:spcPts val="0"/>
              </a:spcBef>
              <a:spcAft>
                <a:spcPts val="0"/>
              </a:spcAft>
              <a:buSzPts val="1800"/>
              <a:buChar char="■"/>
              <a:defRPr/>
            </a:lvl3pPr>
            <a:lvl4pPr indent="-342900" lvl="3" marL="1828800" rtl="0" algn="l">
              <a:lnSpc>
                <a:spcPct val="115000"/>
              </a:lnSpc>
              <a:spcBef>
                <a:spcPts val="0"/>
              </a:spcBef>
              <a:spcAft>
                <a:spcPts val="0"/>
              </a:spcAft>
              <a:buSzPts val="1800"/>
              <a:buChar char="●"/>
              <a:defRPr/>
            </a:lvl4pPr>
            <a:lvl5pPr indent="-342900" lvl="4" marL="2286000" rtl="0" algn="l">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222" name="Google Shape;222;p33"/>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Title">
  <p:cSld name="CUSTOM_2">
    <p:spTree>
      <p:nvGrpSpPr>
        <p:cNvPr id="223" name="Shape 223"/>
        <p:cNvGrpSpPr/>
        <p:nvPr/>
      </p:nvGrpSpPr>
      <p:grpSpPr>
        <a:xfrm>
          <a:off x="0" y="0"/>
          <a:ext cx="0" cy="0"/>
          <a:chOff x="0" y="0"/>
          <a:chExt cx="0" cy="0"/>
        </a:xfrm>
      </p:grpSpPr>
      <p:sp>
        <p:nvSpPr>
          <p:cNvPr id="224" name="Google Shape;224;p34"/>
          <p:cNvSpPr/>
          <p:nvPr/>
        </p:nvSpPr>
        <p:spPr>
          <a:xfrm>
            <a:off x="625" y="-100"/>
            <a:ext cx="10691100" cy="515100"/>
          </a:xfrm>
          <a:prstGeom prst="rect">
            <a:avLst/>
          </a:prstGeom>
          <a:solidFill>
            <a:srgbClr val="0097A7"/>
          </a:solidFill>
          <a:ln cap="flat" cmpd="sng" w="9525">
            <a:solidFill>
              <a:srgbClr val="0097A7"/>
            </a:solidFill>
            <a:prstDash val="solid"/>
            <a:round/>
            <a:headEnd len="sm" w="sm" type="none"/>
            <a:tailEnd len="sm" w="sm" type="none"/>
          </a:ln>
        </p:spPr>
        <p:txBody>
          <a:bodyPr anchorCtr="0" anchor="ctr" bIns="116050" lIns="116050" spcFirstLastPara="1" rIns="116050" wrap="square" tIns="1160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25" name="Google Shape;225;p34"/>
          <p:cNvPicPr preferRelativeResize="0"/>
          <p:nvPr/>
        </p:nvPicPr>
        <p:blipFill rotWithShape="1">
          <a:blip r:embed="rId2">
            <a:alphaModFix/>
          </a:blip>
          <a:srcRect b="0" l="0" r="0" t="0"/>
          <a:stretch/>
        </p:blipFill>
        <p:spPr>
          <a:xfrm>
            <a:off x="100450" y="39788"/>
            <a:ext cx="870625" cy="435325"/>
          </a:xfrm>
          <a:prstGeom prst="rect">
            <a:avLst/>
          </a:prstGeom>
          <a:noFill/>
          <a:ln>
            <a:noFill/>
          </a:ln>
        </p:spPr>
      </p:pic>
      <p:sp>
        <p:nvSpPr>
          <p:cNvPr id="226" name="Google Shape;226;p34"/>
          <p:cNvSpPr txBox="1"/>
          <p:nvPr>
            <p:ph idx="1" type="subTitle"/>
          </p:nvPr>
        </p:nvSpPr>
        <p:spPr>
          <a:xfrm>
            <a:off x="125" y="-12325"/>
            <a:ext cx="10692000" cy="515100"/>
          </a:xfrm>
          <a:prstGeom prst="rect">
            <a:avLst/>
          </a:prstGeom>
          <a:noFill/>
          <a:ln>
            <a:noFill/>
          </a:ln>
        </p:spPr>
        <p:txBody>
          <a:bodyPr anchorCtr="0" anchor="t" bIns="116050" lIns="116050" spcFirstLastPara="1" rIns="116050" wrap="square" tIns="116050">
            <a:normAutofit/>
          </a:bodyPr>
          <a:lstStyle>
            <a:lvl1pPr lvl="0" rtl="0" algn="ctr">
              <a:lnSpc>
                <a:spcPct val="115000"/>
              </a:lnSpc>
              <a:spcBef>
                <a:spcPts val="0"/>
              </a:spcBef>
              <a:spcAft>
                <a:spcPts val="0"/>
              </a:spcAft>
              <a:buClr>
                <a:schemeClr val="lt1"/>
              </a:buClr>
              <a:buSzPts val="2200"/>
              <a:buFont typeface="Caveat"/>
              <a:buNone/>
              <a:defRPr b="1" sz="2200">
                <a:solidFill>
                  <a:schemeClr val="lt1"/>
                </a:solidFill>
                <a:latin typeface="Caveat"/>
                <a:ea typeface="Caveat"/>
                <a:cs typeface="Caveat"/>
                <a:sym typeface="Caveat"/>
              </a:defRPr>
            </a:lvl1pPr>
            <a:lvl2pPr lvl="1" rtl="0" algn="l">
              <a:lnSpc>
                <a:spcPct val="115000"/>
              </a:lnSpc>
              <a:spcBef>
                <a:spcPts val="0"/>
              </a:spcBef>
              <a:spcAft>
                <a:spcPts val="0"/>
              </a:spcAft>
              <a:buSzPts val="1800"/>
              <a:buNone/>
              <a:defRPr/>
            </a:lvl2pPr>
            <a:lvl3pPr lvl="2" rtl="0" algn="l">
              <a:lnSpc>
                <a:spcPct val="115000"/>
              </a:lnSpc>
              <a:spcBef>
                <a:spcPts val="0"/>
              </a:spcBef>
              <a:spcAft>
                <a:spcPts val="0"/>
              </a:spcAft>
              <a:buSzPts val="1800"/>
              <a:buNone/>
              <a:defRPr/>
            </a:lvl3pPr>
            <a:lvl4pPr lvl="3" rtl="0" algn="l">
              <a:lnSpc>
                <a:spcPct val="115000"/>
              </a:lnSpc>
              <a:spcBef>
                <a:spcPts val="0"/>
              </a:spcBef>
              <a:spcAft>
                <a:spcPts val="0"/>
              </a:spcAft>
              <a:buSzPts val="1800"/>
              <a:buNone/>
              <a:defRPr/>
            </a:lvl4pPr>
            <a:lvl5pPr lvl="4" rtl="0" algn="l">
              <a:lnSpc>
                <a:spcPct val="115000"/>
              </a:lnSpc>
              <a:spcBef>
                <a:spcPts val="0"/>
              </a:spcBef>
              <a:spcAft>
                <a:spcPts val="0"/>
              </a:spcAft>
              <a:buSzPts val="1800"/>
              <a:buNone/>
              <a:defRPr/>
            </a:lvl5pPr>
            <a:lvl6pPr lvl="5" rtl="0" algn="l">
              <a:lnSpc>
                <a:spcPct val="115000"/>
              </a:lnSpc>
              <a:spcBef>
                <a:spcPts val="0"/>
              </a:spcBef>
              <a:spcAft>
                <a:spcPts val="0"/>
              </a:spcAft>
              <a:buSzPts val="1800"/>
              <a:buNone/>
              <a:defRPr/>
            </a:lvl6pPr>
            <a:lvl7pPr lvl="6" rtl="0" algn="l">
              <a:lnSpc>
                <a:spcPct val="115000"/>
              </a:lnSpc>
              <a:spcBef>
                <a:spcPts val="0"/>
              </a:spcBef>
              <a:spcAft>
                <a:spcPts val="0"/>
              </a:spcAft>
              <a:buSzPts val="1800"/>
              <a:buNone/>
              <a:defRPr/>
            </a:lvl7pPr>
            <a:lvl8pPr lvl="7" rtl="0" algn="l">
              <a:lnSpc>
                <a:spcPct val="115000"/>
              </a:lnSpc>
              <a:spcBef>
                <a:spcPts val="0"/>
              </a:spcBef>
              <a:spcAft>
                <a:spcPts val="0"/>
              </a:spcAft>
              <a:buSzPts val="1800"/>
              <a:buNone/>
              <a:defRPr/>
            </a:lvl8pPr>
            <a:lvl9pPr lvl="8" rtl="0" algn="l">
              <a:lnSpc>
                <a:spcPct val="115000"/>
              </a:lnSpc>
              <a:spcBef>
                <a:spcPts val="0"/>
              </a:spcBef>
              <a:spcAft>
                <a:spcPts val="0"/>
              </a:spcAft>
              <a:buSzPts val="1800"/>
              <a:buNone/>
              <a:defRPr/>
            </a:lvl9pPr>
          </a:lstStyle>
          <a:p/>
        </p:txBody>
      </p:sp>
      <p:sp>
        <p:nvSpPr>
          <p:cNvPr id="227" name="Google Shape;227;p34"/>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228" name="Shape 228"/>
        <p:cNvGrpSpPr/>
        <p:nvPr/>
      </p:nvGrpSpPr>
      <p:grpSpPr>
        <a:xfrm>
          <a:off x="0" y="0"/>
          <a:ext cx="0" cy="0"/>
          <a:chOff x="0" y="0"/>
          <a:chExt cx="0" cy="0"/>
        </a:xfrm>
      </p:grpSpPr>
      <p:sp>
        <p:nvSpPr>
          <p:cNvPr id="229" name="Google Shape;229;p35"/>
          <p:cNvSpPr txBox="1"/>
          <p:nvPr>
            <p:ph type="title"/>
          </p:nvPr>
        </p:nvSpPr>
        <p:spPr>
          <a:xfrm>
            <a:off x="3493677" y="3258268"/>
            <a:ext cx="3704400" cy="6042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3600"/>
              <a:buNone/>
              <a:defRPr b="1" i="0" sz="3800">
                <a:solidFill>
                  <a:srgbClr val="169CAE"/>
                </a:solidFill>
                <a:latin typeface="Caveat"/>
                <a:ea typeface="Caveat"/>
                <a:cs typeface="Caveat"/>
                <a:sym typeface="Caveat"/>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230" name="Google Shape;230;p35"/>
          <p:cNvSpPr txBox="1"/>
          <p:nvPr>
            <p:ph idx="1" type="body"/>
          </p:nvPr>
        </p:nvSpPr>
        <p:spPr>
          <a:xfrm>
            <a:off x="534600" y="1738800"/>
            <a:ext cx="9622800" cy="4989600"/>
          </a:xfrm>
          <a:prstGeom prst="rect">
            <a:avLst/>
          </a:prstGeom>
          <a:noFill/>
          <a:ln>
            <a:noFill/>
          </a:ln>
        </p:spPr>
        <p:txBody>
          <a:bodyPr anchorCtr="0" anchor="t" bIns="0" lIns="0" spcFirstLastPara="1" rIns="0" wrap="square" tIns="0">
            <a:spAutoFit/>
          </a:bodyPr>
          <a:lstStyle>
            <a:lvl1pPr indent="-228600" lvl="0" marL="457200" rtl="0" algn="l">
              <a:lnSpc>
                <a:spcPct val="115000"/>
              </a:lnSpc>
              <a:spcBef>
                <a:spcPts val="0"/>
              </a:spcBef>
              <a:spcAft>
                <a:spcPts val="0"/>
              </a:spcAft>
              <a:buSzPts val="2300"/>
              <a:buNone/>
              <a:defRPr/>
            </a:lvl1pPr>
            <a:lvl2pPr indent="-228600" lvl="1" marL="914400" rtl="0" algn="l">
              <a:lnSpc>
                <a:spcPct val="115000"/>
              </a:lnSpc>
              <a:spcBef>
                <a:spcPts val="1500"/>
              </a:spcBef>
              <a:spcAft>
                <a:spcPts val="0"/>
              </a:spcAft>
              <a:buSzPts val="1800"/>
              <a:buNone/>
              <a:defRPr/>
            </a:lvl2pPr>
            <a:lvl3pPr indent="-228600" lvl="2" marL="1371600" rtl="0" algn="l">
              <a:lnSpc>
                <a:spcPct val="115000"/>
              </a:lnSpc>
              <a:spcBef>
                <a:spcPts val="1500"/>
              </a:spcBef>
              <a:spcAft>
                <a:spcPts val="0"/>
              </a:spcAft>
              <a:buSzPts val="1800"/>
              <a:buNone/>
              <a:defRPr/>
            </a:lvl3pPr>
            <a:lvl4pPr indent="-228600" lvl="3" marL="1828800" rtl="0" algn="l">
              <a:lnSpc>
                <a:spcPct val="115000"/>
              </a:lnSpc>
              <a:spcBef>
                <a:spcPts val="1500"/>
              </a:spcBef>
              <a:spcAft>
                <a:spcPts val="0"/>
              </a:spcAft>
              <a:buSzPts val="1800"/>
              <a:buNone/>
              <a:defRPr/>
            </a:lvl4pPr>
            <a:lvl5pPr indent="-228600" lvl="4" marL="2286000" rtl="0" algn="l">
              <a:lnSpc>
                <a:spcPct val="115000"/>
              </a:lnSpc>
              <a:spcBef>
                <a:spcPts val="1500"/>
              </a:spcBef>
              <a:spcAft>
                <a:spcPts val="0"/>
              </a:spcAft>
              <a:buSzPts val="1800"/>
              <a:buNone/>
              <a:defRPr/>
            </a:lvl5pPr>
            <a:lvl6pPr indent="-228600" lvl="5" marL="2743200" rtl="0" algn="l">
              <a:lnSpc>
                <a:spcPct val="115000"/>
              </a:lnSpc>
              <a:spcBef>
                <a:spcPts val="1500"/>
              </a:spcBef>
              <a:spcAft>
                <a:spcPts val="0"/>
              </a:spcAft>
              <a:buSzPts val="1800"/>
              <a:buNone/>
              <a:defRPr/>
            </a:lvl6pPr>
            <a:lvl7pPr indent="-228600" lvl="6" marL="3200400" rtl="0" algn="l">
              <a:lnSpc>
                <a:spcPct val="115000"/>
              </a:lnSpc>
              <a:spcBef>
                <a:spcPts val="1500"/>
              </a:spcBef>
              <a:spcAft>
                <a:spcPts val="0"/>
              </a:spcAft>
              <a:buSzPts val="1800"/>
              <a:buNone/>
              <a:defRPr/>
            </a:lvl7pPr>
            <a:lvl8pPr indent="-228600" lvl="7" marL="3657600" rtl="0" algn="l">
              <a:lnSpc>
                <a:spcPct val="115000"/>
              </a:lnSpc>
              <a:spcBef>
                <a:spcPts val="1500"/>
              </a:spcBef>
              <a:spcAft>
                <a:spcPts val="0"/>
              </a:spcAft>
              <a:buSzPts val="1800"/>
              <a:buNone/>
              <a:defRPr/>
            </a:lvl8pPr>
            <a:lvl9pPr indent="-228600" lvl="8" marL="4114800" rtl="0" algn="l">
              <a:lnSpc>
                <a:spcPct val="115000"/>
              </a:lnSpc>
              <a:spcBef>
                <a:spcPts val="1500"/>
              </a:spcBef>
              <a:spcAft>
                <a:spcPts val="1500"/>
              </a:spcAft>
              <a:buSzPts val="1800"/>
              <a:buNone/>
              <a:defRPr/>
            </a:lvl9pPr>
          </a:lstStyle>
          <a:p/>
        </p:txBody>
      </p:sp>
      <p:sp>
        <p:nvSpPr>
          <p:cNvPr id="231" name="Google Shape;231;p35"/>
          <p:cNvSpPr txBox="1"/>
          <p:nvPr/>
        </p:nvSpPr>
        <p:spPr>
          <a:xfrm>
            <a:off x="214100" y="7153391"/>
            <a:ext cx="179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97A7"/>
                </a:solidFill>
                <a:latin typeface="Lato"/>
                <a:ea typeface="Lato"/>
                <a:cs typeface="Lato"/>
                <a:sym typeface="Lato"/>
              </a:rPr>
              <a:t>© Kapow Primary 2022</a:t>
            </a:r>
            <a:endParaRPr b="0" i="0" sz="1000" u="none" cap="none" strike="noStrike">
              <a:solidFill>
                <a:srgbClr val="0097A7"/>
              </a:solidFill>
              <a:latin typeface="Lato"/>
              <a:ea typeface="Lato"/>
              <a:cs typeface="Lato"/>
              <a:sym typeface="Lato"/>
            </a:endParaRPr>
          </a:p>
        </p:txBody>
      </p:sp>
      <p:sp>
        <p:nvSpPr>
          <p:cNvPr id="232" name="Google Shape;232;p35"/>
          <p:cNvSpPr txBox="1"/>
          <p:nvPr/>
        </p:nvSpPr>
        <p:spPr>
          <a:xfrm>
            <a:off x="8679050" y="7153391"/>
            <a:ext cx="1798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0097A7"/>
                </a:solidFill>
                <a:latin typeface="Lato"/>
                <a:ea typeface="Lato"/>
                <a:cs typeface="Lato"/>
                <a:sym typeface="Lato"/>
              </a:rPr>
              <a:t>www.kapowprimary.com</a:t>
            </a:r>
            <a:endParaRPr b="0" i="0" sz="1000" u="none" cap="none" strike="noStrike">
              <a:solidFill>
                <a:srgbClr val="0097A7"/>
              </a:solidFill>
              <a:latin typeface="Lato"/>
              <a:ea typeface="Lato"/>
              <a:cs typeface="Lato"/>
              <a:sym typeface="Lato"/>
            </a:endParaRPr>
          </a:p>
        </p:txBody>
      </p:sp>
      <p:sp>
        <p:nvSpPr>
          <p:cNvPr id="233" name="Google Shape;233;p35"/>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term plan cover Condensed">
  <p:cSld name="TITLE_1_1_1_2_1_2">
    <p:spTree>
      <p:nvGrpSpPr>
        <p:cNvPr id="32" name="Shape 32"/>
        <p:cNvGrpSpPr/>
        <p:nvPr/>
      </p:nvGrpSpPr>
      <p:grpSpPr>
        <a:xfrm>
          <a:off x="0" y="0"/>
          <a:ext cx="0" cy="0"/>
          <a:chOff x="0" y="0"/>
          <a:chExt cx="0" cy="0"/>
        </a:xfrm>
      </p:grpSpPr>
      <p:sp>
        <p:nvSpPr>
          <p:cNvPr id="33" name="Google Shape;33;p5"/>
          <p:cNvSpPr/>
          <p:nvPr/>
        </p:nvSpPr>
        <p:spPr>
          <a:xfrm>
            <a:off x="264000" y="243950"/>
            <a:ext cx="10164000" cy="6787800"/>
          </a:xfrm>
          <a:prstGeom prst="rect">
            <a:avLst/>
          </a:prstGeom>
          <a:solidFill>
            <a:srgbClr val="4EB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
          <p:cNvSpPr/>
          <p:nvPr/>
        </p:nvSpPr>
        <p:spPr>
          <a:xfrm>
            <a:off x="6063000" y="2800260"/>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
          <p:cNvSpPr/>
          <p:nvPr/>
        </p:nvSpPr>
        <p:spPr>
          <a:xfrm>
            <a:off x="6063000" y="999022"/>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p:nvPr/>
        </p:nvSpPr>
        <p:spPr>
          <a:xfrm>
            <a:off x="264000" y="920750"/>
            <a:ext cx="5841300" cy="54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txBox="1"/>
          <p:nvPr>
            <p:ph idx="1" type="subTitle"/>
          </p:nvPr>
        </p:nvSpPr>
        <p:spPr>
          <a:xfrm>
            <a:off x="442350" y="29046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700"/>
              <a:buNone/>
              <a:defRPr b="1" sz="1700">
                <a:solidFill>
                  <a:schemeClr val="dk1"/>
                </a:solidFill>
              </a:defRPr>
            </a:lvl1pPr>
            <a:lvl2pPr lvl="1" algn="l">
              <a:lnSpc>
                <a:spcPct val="115000"/>
              </a:lnSpc>
              <a:spcBef>
                <a:spcPts val="0"/>
              </a:spcBef>
              <a:spcAft>
                <a:spcPts val="0"/>
              </a:spcAft>
              <a:buClr>
                <a:schemeClr val="dk1"/>
              </a:buClr>
              <a:buSzPts val="1500"/>
              <a:buNone/>
              <a:defRPr b="1" sz="1500">
                <a:solidFill>
                  <a:schemeClr val="dk1"/>
                </a:solidFill>
              </a:defRPr>
            </a:lvl2pPr>
            <a:lvl3pPr lvl="2" algn="l">
              <a:lnSpc>
                <a:spcPct val="115000"/>
              </a:lnSpc>
              <a:spcBef>
                <a:spcPts val="0"/>
              </a:spcBef>
              <a:spcAft>
                <a:spcPts val="0"/>
              </a:spcAft>
              <a:buClr>
                <a:schemeClr val="dk1"/>
              </a:buClr>
              <a:buSzPts val="1500"/>
              <a:buNone/>
              <a:defRPr b="1" sz="1500">
                <a:solidFill>
                  <a:schemeClr val="dk1"/>
                </a:solidFill>
              </a:defRPr>
            </a:lvl3pPr>
            <a:lvl4pPr lvl="3" algn="l">
              <a:lnSpc>
                <a:spcPct val="115000"/>
              </a:lnSpc>
              <a:spcBef>
                <a:spcPts val="0"/>
              </a:spcBef>
              <a:spcAft>
                <a:spcPts val="0"/>
              </a:spcAft>
              <a:buClr>
                <a:schemeClr val="dk1"/>
              </a:buClr>
              <a:buSzPts val="1500"/>
              <a:buNone/>
              <a:defRPr b="1" sz="1500">
                <a:solidFill>
                  <a:schemeClr val="dk1"/>
                </a:solidFill>
              </a:defRPr>
            </a:lvl4pPr>
            <a:lvl5pPr lvl="4" algn="l">
              <a:lnSpc>
                <a:spcPct val="115000"/>
              </a:lnSpc>
              <a:spcBef>
                <a:spcPts val="0"/>
              </a:spcBef>
              <a:spcAft>
                <a:spcPts val="0"/>
              </a:spcAft>
              <a:buClr>
                <a:schemeClr val="dk1"/>
              </a:buClr>
              <a:buSzPts val="1500"/>
              <a:buNone/>
              <a:defRPr b="1" sz="1500">
                <a:solidFill>
                  <a:schemeClr val="dk1"/>
                </a:solidFill>
              </a:defRPr>
            </a:lvl5pPr>
            <a:lvl6pPr lvl="5" algn="l">
              <a:lnSpc>
                <a:spcPct val="115000"/>
              </a:lnSpc>
              <a:spcBef>
                <a:spcPts val="0"/>
              </a:spcBef>
              <a:spcAft>
                <a:spcPts val="0"/>
              </a:spcAft>
              <a:buClr>
                <a:schemeClr val="dk1"/>
              </a:buClr>
              <a:buSzPts val="1500"/>
              <a:buNone/>
              <a:defRPr b="1" sz="1500">
                <a:solidFill>
                  <a:schemeClr val="dk1"/>
                </a:solidFill>
              </a:defRPr>
            </a:lvl6pPr>
            <a:lvl7pPr lvl="6" algn="l">
              <a:lnSpc>
                <a:spcPct val="115000"/>
              </a:lnSpc>
              <a:spcBef>
                <a:spcPts val="0"/>
              </a:spcBef>
              <a:spcAft>
                <a:spcPts val="0"/>
              </a:spcAft>
              <a:buClr>
                <a:schemeClr val="dk1"/>
              </a:buClr>
              <a:buSzPts val="1500"/>
              <a:buNone/>
              <a:defRPr b="1" sz="1500">
                <a:solidFill>
                  <a:schemeClr val="dk1"/>
                </a:solidFill>
              </a:defRPr>
            </a:lvl7pPr>
            <a:lvl8pPr lvl="7" algn="l">
              <a:lnSpc>
                <a:spcPct val="115000"/>
              </a:lnSpc>
              <a:spcBef>
                <a:spcPts val="0"/>
              </a:spcBef>
              <a:spcAft>
                <a:spcPts val="0"/>
              </a:spcAft>
              <a:buClr>
                <a:schemeClr val="dk1"/>
              </a:buClr>
              <a:buSzPts val="1500"/>
              <a:buNone/>
              <a:defRPr b="1" sz="1500">
                <a:solidFill>
                  <a:schemeClr val="dk1"/>
                </a:solidFill>
              </a:defRPr>
            </a:lvl8pPr>
            <a:lvl9pPr lvl="8" algn="l">
              <a:lnSpc>
                <a:spcPct val="115000"/>
              </a:lnSpc>
              <a:spcBef>
                <a:spcPts val="0"/>
              </a:spcBef>
              <a:spcAft>
                <a:spcPts val="0"/>
              </a:spcAft>
              <a:buClr>
                <a:schemeClr val="dk1"/>
              </a:buClr>
              <a:buSzPts val="1500"/>
              <a:buNone/>
              <a:defRPr b="1" sz="1500">
                <a:solidFill>
                  <a:schemeClr val="dk1"/>
                </a:solidFill>
              </a:defRPr>
            </a:lvl9pPr>
          </a:lstStyle>
          <a:p/>
        </p:txBody>
      </p:sp>
      <p:sp>
        <p:nvSpPr>
          <p:cNvPr id="38" name="Google Shape;38;p5"/>
          <p:cNvSpPr txBox="1"/>
          <p:nvPr>
            <p:ph type="ctrTitle"/>
          </p:nvPr>
        </p:nvSpPr>
        <p:spPr>
          <a:xfrm>
            <a:off x="442350" y="1122725"/>
            <a:ext cx="5484600" cy="1758000"/>
          </a:xfrm>
          <a:prstGeom prst="rect">
            <a:avLst/>
          </a:prstGeom>
          <a:noFill/>
          <a:ln>
            <a:noFill/>
          </a:ln>
        </p:spPr>
        <p:txBody>
          <a:bodyPr anchorCtr="0" anchor="ctr" bIns="116050" lIns="116050" spcFirstLastPara="1" rIns="116050" wrap="square" tIns="11605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p:txBody>
      </p:sp>
      <p:sp>
        <p:nvSpPr>
          <p:cNvPr id="39" name="Google Shape;39;p5"/>
          <p:cNvSpPr txBox="1"/>
          <p:nvPr>
            <p:ph idx="2" type="subTitle"/>
          </p:nvPr>
        </p:nvSpPr>
        <p:spPr>
          <a:xfrm>
            <a:off x="442350" y="33591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p:txBody>
      </p:sp>
      <p:cxnSp>
        <p:nvCxnSpPr>
          <p:cNvPr id="40" name="Google Shape;40;p5"/>
          <p:cNvCxnSpPr/>
          <p:nvPr/>
        </p:nvCxnSpPr>
        <p:spPr>
          <a:xfrm>
            <a:off x="503158" y="4000125"/>
            <a:ext cx="5434200" cy="0"/>
          </a:xfrm>
          <a:prstGeom prst="straightConnector1">
            <a:avLst/>
          </a:prstGeom>
          <a:noFill/>
          <a:ln cap="flat" cmpd="sng" w="9525">
            <a:solidFill>
              <a:srgbClr val="4EB5C5"/>
            </a:solidFill>
            <a:prstDash val="solid"/>
            <a:round/>
            <a:headEnd len="sm" w="sm" type="none"/>
            <a:tailEnd len="sm" w="sm" type="none"/>
          </a:ln>
        </p:spPr>
      </p:cxnSp>
      <p:sp>
        <p:nvSpPr>
          <p:cNvPr id="41" name="Google Shape;41;p5"/>
          <p:cNvSpPr txBox="1"/>
          <p:nvPr>
            <p:ph idx="3" type="body"/>
          </p:nvPr>
        </p:nvSpPr>
        <p:spPr>
          <a:xfrm>
            <a:off x="442350" y="4226550"/>
            <a:ext cx="5484600" cy="1911900"/>
          </a:xfrm>
          <a:prstGeom prst="rect">
            <a:avLst/>
          </a:prstGeom>
          <a:noFill/>
          <a:ln>
            <a:noFill/>
          </a:ln>
        </p:spPr>
        <p:txBody>
          <a:bodyPr anchorCtr="0" anchor="t" bIns="116050" lIns="116050" spcFirstLastPara="1" rIns="116050" wrap="square" tIns="11605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42" name="Google Shape;42;p5"/>
          <p:cNvSpPr/>
          <p:nvPr/>
        </p:nvSpPr>
        <p:spPr>
          <a:xfrm>
            <a:off x="6105300" y="4601497"/>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p5"/>
          <p:cNvPicPr preferRelativeResize="0"/>
          <p:nvPr/>
        </p:nvPicPr>
        <p:blipFill rotWithShape="1">
          <a:blip r:embed="rId2">
            <a:alphaModFix/>
          </a:blip>
          <a:srcRect b="0" l="0" r="0" t="0"/>
          <a:stretch/>
        </p:blipFill>
        <p:spPr>
          <a:xfrm>
            <a:off x="6213183" y="5092425"/>
            <a:ext cx="1398750" cy="701150"/>
          </a:xfrm>
          <a:prstGeom prst="rect">
            <a:avLst/>
          </a:prstGeom>
          <a:noFill/>
          <a:ln>
            <a:noFill/>
          </a:ln>
        </p:spPr>
      </p:pic>
      <p:pic>
        <p:nvPicPr>
          <p:cNvPr id="44" name="Google Shape;44;p5"/>
          <p:cNvPicPr preferRelativeResize="0"/>
          <p:nvPr/>
        </p:nvPicPr>
        <p:blipFill rotWithShape="1">
          <a:blip r:embed="rId3">
            <a:alphaModFix/>
          </a:blip>
          <a:srcRect b="0" l="0" r="0" t="0"/>
          <a:stretch/>
        </p:blipFill>
        <p:spPr>
          <a:xfrm>
            <a:off x="6296513" y="3103442"/>
            <a:ext cx="1079675" cy="1076625"/>
          </a:xfrm>
          <a:prstGeom prst="rect">
            <a:avLst/>
          </a:prstGeom>
          <a:noFill/>
          <a:ln>
            <a:noFill/>
          </a:ln>
        </p:spPr>
      </p:pic>
      <p:pic>
        <p:nvPicPr>
          <p:cNvPr id="45" name="Google Shape;45;p5"/>
          <p:cNvPicPr preferRelativeResize="0"/>
          <p:nvPr/>
        </p:nvPicPr>
        <p:blipFill rotWithShape="1">
          <a:blip r:embed="rId4">
            <a:alphaModFix/>
          </a:blip>
          <a:srcRect b="0" l="0" r="0" t="0"/>
          <a:stretch/>
        </p:blipFill>
        <p:spPr>
          <a:xfrm>
            <a:off x="6289376" y="1181377"/>
            <a:ext cx="1115499" cy="1318301"/>
          </a:xfrm>
          <a:prstGeom prst="rect">
            <a:avLst/>
          </a:prstGeom>
          <a:noFill/>
          <a:ln>
            <a:noFill/>
          </a:ln>
        </p:spPr>
      </p:pic>
      <p:sp>
        <p:nvSpPr>
          <p:cNvPr id="46" name="Google Shape;46;p5"/>
          <p:cNvSpPr txBox="1"/>
          <p:nvPr>
            <p:ph idx="12" type="sldNum"/>
          </p:nvPr>
        </p:nvSpPr>
        <p:spPr>
          <a:xfrm>
            <a:off x="10050300" y="7156934"/>
            <a:ext cx="641700" cy="578700"/>
          </a:xfrm>
          <a:prstGeom prst="rect">
            <a:avLst/>
          </a:prstGeom>
          <a:noFill/>
          <a:ln>
            <a:noFill/>
          </a:ln>
        </p:spPr>
        <p:txBody>
          <a:bodyPr anchorCtr="0" anchor="t" bIns="104875" lIns="104875" spcFirstLastPara="1" rIns="104875" wrap="square" tIns="1048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term plan cover Mixed age">
  <p:cSld name="TITLE_1_1_1_2_1_2_1">
    <p:spTree>
      <p:nvGrpSpPr>
        <p:cNvPr id="47" name="Shape 47"/>
        <p:cNvGrpSpPr/>
        <p:nvPr/>
      </p:nvGrpSpPr>
      <p:grpSpPr>
        <a:xfrm>
          <a:off x="0" y="0"/>
          <a:ext cx="0" cy="0"/>
          <a:chOff x="0" y="0"/>
          <a:chExt cx="0" cy="0"/>
        </a:xfrm>
      </p:grpSpPr>
      <p:sp>
        <p:nvSpPr>
          <p:cNvPr id="48" name="Google Shape;48;p6"/>
          <p:cNvSpPr/>
          <p:nvPr/>
        </p:nvSpPr>
        <p:spPr>
          <a:xfrm>
            <a:off x="264000" y="243950"/>
            <a:ext cx="10164000" cy="6787800"/>
          </a:xfrm>
          <a:prstGeom prst="rect">
            <a:avLst/>
          </a:prstGeom>
          <a:solidFill>
            <a:srgbClr val="4EB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6"/>
          <p:cNvSpPr/>
          <p:nvPr/>
        </p:nvSpPr>
        <p:spPr>
          <a:xfrm>
            <a:off x="6063000" y="2800260"/>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p:nvPr/>
        </p:nvSpPr>
        <p:spPr>
          <a:xfrm>
            <a:off x="6063000" y="999022"/>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6"/>
          <p:cNvSpPr/>
          <p:nvPr/>
        </p:nvSpPr>
        <p:spPr>
          <a:xfrm>
            <a:off x="264000" y="920750"/>
            <a:ext cx="5841300" cy="54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6"/>
          <p:cNvSpPr txBox="1"/>
          <p:nvPr>
            <p:ph idx="1" type="subTitle"/>
          </p:nvPr>
        </p:nvSpPr>
        <p:spPr>
          <a:xfrm>
            <a:off x="442350" y="29046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700"/>
              <a:buNone/>
              <a:defRPr b="1" sz="1700">
                <a:solidFill>
                  <a:schemeClr val="dk1"/>
                </a:solidFill>
              </a:defRPr>
            </a:lvl1pPr>
            <a:lvl2pPr lvl="1" algn="l">
              <a:lnSpc>
                <a:spcPct val="115000"/>
              </a:lnSpc>
              <a:spcBef>
                <a:spcPts val="0"/>
              </a:spcBef>
              <a:spcAft>
                <a:spcPts val="0"/>
              </a:spcAft>
              <a:buClr>
                <a:schemeClr val="dk1"/>
              </a:buClr>
              <a:buSzPts val="1500"/>
              <a:buNone/>
              <a:defRPr b="1" sz="1500">
                <a:solidFill>
                  <a:schemeClr val="dk1"/>
                </a:solidFill>
              </a:defRPr>
            </a:lvl2pPr>
            <a:lvl3pPr lvl="2" algn="l">
              <a:lnSpc>
                <a:spcPct val="115000"/>
              </a:lnSpc>
              <a:spcBef>
                <a:spcPts val="0"/>
              </a:spcBef>
              <a:spcAft>
                <a:spcPts val="0"/>
              </a:spcAft>
              <a:buClr>
                <a:schemeClr val="dk1"/>
              </a:buClr>
              <a:buSzPts val="1500"/>
              <a:buNone/>
              <a:defRPr b="1" sz="1500">
                <a:solidFill>
                  <a:schemeClr val="dk1"/>
                </a:solidFill>
              </a:defRPr>
            </a:lvl3pPr>
            <a:lvl4pPr lvl="3" algn="l">
              <a:lnSpc>
                <a:spcPct val="115000"/>
              </a:lnSpc>
              <a:spcBef>
                <a:spcPts val="0"/>
              </a:spcBef>
              <a:spcAft>
                <a:spcPts val="0"/>
              </a:spcAft>
              <a:buClr>
                <a:schemeClr val="dk1"/>
              </a:buClr>
              <a:buSzPts val="1500"/>
              <a:buNone/>
              <a:defRPr b="1" sz="1500">
                <a:solidFill>
                  <a:schemeClr val="dk1"/>
                </a:solidFill>
              </a:defRPr>
            </a:lvl4pPr>
            <a:lvl5pPr lvl="4" algn="l">
              <a:lnSpc>
                <a:spcPct val="115000"/>
              </a:lnSpc>
              <a:spcBef>
                <a:spcPts val="0"/>
              </a:spcBef>
              <a:spcAft>
                <a:spcPts val="0"/>
              </a:spcAft>
              <a:buClr>
                <a:schemeClr val="dk1"/>
              </a:buClr>
              <a:buSzPts val="1500"/>
              <a:buNone/>
              <a:defRPr b="1" sz="1500">
                <a:solidFill>
                  <a:schemeClr val="dk1"/>
                </a:solidFill>
              </a:defRPr>
            </a:lvl5pPr>
            <a:lvl6pPr lvl="5" algn="l">
              <a:lnSpc>
                <a:spcPct val="115000"/>
              </a:lnSpc>
              <a:spcBef>
                <a:spcPts val="0"/>
              </a:spcBef>
              <a:spcAft>
                <a:spcPts val="0"/>
              </a:spcAft>
              <a:buClr>
                <a:schemeClr val="dk1"/>
              </a:buClr>
              <a:buSzPts val="1500"/>
              <a:buNone/>
              <a:defRPr b="1" sz="1500">
                <a:solidFill>
                  <a:schemeClr val="dk1"/>
                </a:solidFill>
              </a:defRPr>
            </a:lvl6pPr>
            <a:lvl7pPr lvl="6" algn="l">
              <a:lnSpc>
                <a:spcPct val="115000"/>
              </a:lnSpc>
              <a:spcBef>
                <a:spcPts val="0"/>
              </a:spcBef>
              <a:spcAft>
                <a:spcPts val="0"/>
              </a:spcAft>
              <a:buClr>
                <a:schemeClr val="dk1"/>
              </a:buClr>
              <a:buSzPts val="1500"/>
              <a:buNone/>
              <a:defRPr b="1" sz="1500">
                <a:solidFill>
                  <a:schemeClr val="dk1"/>
                </a:solidFill>
              </a:defRPr>
            </a:lvl7pPr>
            <a:lvl8pPr lvl="7" algn="l">
              <a:lnSpc>
                <a:spcPct val="115000"/>
              </a:lnSpc>
              <a:spcBef>
                <a:spcPts val="0"/>
              </a:spcBef>
              <a:spcAft>
                <a:spcPts val="0"/>
              </a:spcAft>
              <a:buClr>
                <a:schemeClr val="dk1"/>
              </a:buClr>
              <a:buSzPts val="1500"/>
              <a:buNone/>
              <a:defRPr b="1" sz="1500">
                <a:solidFill>
                  <a:schemeClr val="dk1"/>
                </a:solidFill>
              </a:defRPr>
            </a:lvl8pPr>
            <a:lvl9pPr lvl="8" algn="l">
              <a:lnSpc>
                <a:spcPct val="115000"/>
              </a:lnSpc>
              <a:spcBef>
                <a:spcPts val="0"/>
              </a:spcBef>
              <a:spcAft>
                <a:spcPts val="0"/>
              </a:spcAft>
              <a:buClr>
                <a:schemeClr val="dk1"/>
              </a:buClr>
              <a:buSzPts val="1500"/>
              <a:buNone/>
              <a:defRPr b="1" sz="1500">
                <a:solidFill>
                  <a:schemeClr val="dk1"/>
                </a:solidFill>
              </a:defRPr>
            </a:lvl9pPr>
          </a:lstStyle>
          <a:p/>
        </p:txBody>
      </p:sp>
      <p:sp>
        <p:nvSpPr>
          <p:cNvPr id="53" name="Google Shape;53;p6"/>
          <p:cNvSpPr txBox="1"/>
          <p:nvPr>
            <p:ph type="ctrTitle"/>
          </p:nvPr>
        </p:nvSpPr>
        <p:spPr>
          <a:xfrm>
            <a:off x="442350" y="1122725"/>
            <a:ext cx="5484600" cy="1758000"/>
          </a:xfrm>
          <a:prstGeom prst="rect">
            <a:avLst/>
          </a:prstGeom>
          <a:noFill/>
          <a:ln>
            <a:noFill/>
          </a:ln>
        </p:spPr>
        <p:txBody>
          <a:bodyPr anchorCtr="0" anchor="ctr" bIns="116050" lIns="116050" spcFirstLastPara="1" rIns="116050" wrap="square" tIns="11605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p:txBody>
      </p:sp>
      <p:sp>
        <p:nvSpPr>
          <p:cNvPr id="54" name="Google Shape;54;p6"/>
          <p:cNvSpPr txBox="1"/>
          <p:nvPr>
            <p:ph idx="2" type="subTitle"/>
          </p:nvPr>
        </p:nvSpPr>
        <p:spPr>
          <a:xfrm>
            <a:off x="442350" y="33591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p:txBody>
      </p:sp>
      <p:cxnSp>
        <p:nvCxnSpPr>
          <p:cNvPr id="55" name="Google Shape;55;p6"/>
          <p:cNvCxnSpPr/>
          <p:nvPr/>
        </p:nvCxnSpPr>
        <p:spPr>
          <a:xfrm>
            <a:off x="503158" y="4000125"/>
            <a:ext cx="5434200" cy="0"/>
          </a:xfrm>
          <a:prstGeom prst="straightConnector1">
            <a:avLst/>
          </a:prstGeom>
          <a:noFill/>
          <a:ln cap="flat" cmpd="sng" w="9525">
            <a:solidFill>
              <a:srgbClr val="4EB5C5"/>
            </a:solidFill>
            <a:prstDash val="solid"/>
            <a:round/>
            <a:headEnd len="sm" w="sm" type="none"/>
            <a:tailEnd len="sm" w="sm" type="none"/>
          </a:ln>
        </p:spPr>
      </p:cxnSp>
      <p:sp>
        <p:nvSpPr>
          <p:cNvPr id="56" name="Google Shape;56;p6"/>
          <p:cNvSpPr txBox="1"/>
          <p:nvPr>
            <p:ph idx="3" type="body"/>
          </p:nvPr>
        </p:nvSpPr>
        <p:spPr>
          <a:xfrm>
            <a:off x="442350" y="4226550"/>
            <a:ext cx="5484600" cy="1911900"/>
          </a:xfrm>
          <a:prstGeom prst="rect">
            <a:avLst/>
          </a:prstGeom>
          <a:noFill/>
          <a:ln>
            <a:noFill/>
          </a:ln>
        </p:spPr>
        <p:txBody>
          <a:bodyPr anchorCtr="0" anchor="t" bIns="116050" lIns="116050" spcFirstLastPara="1" rIns="116050" wrap="square" tIns="11605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57" name="Google Shape;57;p6"/>
          <p:cNvSpPr/>
          <p:nvPr/>
        </p:nvSpPr>
        <p:spPr>
          <a:xfrm>
            <a:off x="6105300" y="4601497"/>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6"/>
          <p:cNvPicPr preferRelativeResize="0"/>
          <p:nvPr/>
        </p:nvPicPr>
        <p:blipFill rotWithShape="1">
          <a:blip r:embed="rId2">
            <a:alphaModFix/>
          </a:blip>
          <a:srcRect b="0" l="0" r="0" t="0"/>
          <a:stretch/>
        </p:blipFill>
        <p:spPr>
          <a:xfrm>
            <a:off x="6213183" y="5092425"/>
            <a:ext cx="1398750" cy="701150"/>
          </a:xfrm>
          <a:prstGeom prst="rect">
            <a:avLst/>
          </a:prstGeom>
          <a:noFill/>
          <a:ln>
            <a:noFill/>
          </a:ln>
        </p:spPr>
      </p:pic>
      <p:pic>
        <p:nvPicPr>
          <p:cNvPr id="59" name="Google Shape;59;p6"/>
          <p:cNvPicPr preferRelativeResize="0"/>
          <p:nvPr/>
        </p:nvPicPr>
        <p:blipFill rotWithShape="1">
          <a:blip r:embed="rId3">
            <a:alphaModFix/>
          </a:blip>
          <a:srcRect b="0" l="0" r="0" t="0"/>
          <a:stretch/>
        </p:blipFill>
        <p:spPr>
          <a:xfrm>
            <a:off x="6296525" y="3109545"/>
            <a:ext cx="1027813" cy="1076625"/>
          </a:xfrm>
          <a:prstGeom prst="rect">
            <a:avLst/>
          </a:prstGeom>
          <a:noFill/>
          <a:ln>
            <a:noFill/>
          </a:ln>
        </p:spPr>
      </p:pic>
      <p:pic>
        <p:nvPicPr>
          <p:cNvPr id="60" name="Google Shape;60;p6"/>
          <p:cNvPicPr preferRelativeResize="0"/>
          <p:nvPr/>
        </p:nvPicPr>
        <p:blipFill rotWithShape="1">
          <a:blip r:embed="rId4">
            <a:alphaModFix/>
          </a:blip>
          <a:srcRect b="0" l="0" r="0" t="0"/>
          <a:stretch/>
        </p:blipFill>
        <p:spPr>
          <a:xfrm>
            <a:off x="6289376" y="1181377"/>
            <a:ext cx="1115499" cy="1318301"/>
          </a:xfrm>
          <a:prstGeom prst="rect">
            <a:avLst/>
          </a:prstGeom>
          <a:noFill/>
          <a:ln>
            <a:noFill/>
          </a:ln>
        </p:spPr>
      </p:pic>
      <p:sp>
        <p:nvSpPr>
          <p:cNvPr id="61" name="Google Shape;61;p6"/>
          <p:cNvSpPr txBox="1"/>
          <p:nvPr>
            <p:ph idx="12" type="sldNum"/>
          </p:nvPr>
        </p:nvSpPr>
        <p:spPr>
          <a:xfrm>
            <a:off x="10050300" y="7156934"/>
            <a:ext cx="641700" cy="578700"/>
          </a:xfrm>
          <a:prstGeom prst="rect">
            <a:avLst/>
          </a:prstGeom>
          <a:noFill/>
          <a:ln>
            <a:noFill/>
          </a:ln>
        </p:spPr>
        <p:txBody>
          <a:bodyPr anchorCtr="0" anchor="t" bIns="104875" lIns="104875" spcFirstLastPara="1" rIns="104875" wrap="square" tIns="1048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62" name="Shape 62"/>
        <p:cNvGrpSpPr/>
        <p:nvPr/>
      </p:nvGrpSpPr>
      <p:grpSpPr>
        <a:xfrm>
          <a:off x="0" y="0"/>
          <a:ext cx="0" cy="0"/>
          <a:chOff x="0" y="0"/>
          <a:chExt cx="0" cy="0"/>
        </a:xfrm>
      </p:grpSpPr>
      <p:sp>
        <p:nvSpPr>
          <p:cNvPr id="63" name="Google Shape;63;p7"/>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algn="l">
              <a:lnSpc>
                <a:spcPct val="100000"/>
              </a:lnSpc>
              <a:spcBef>
                <a:spcPts val="0"/>
              </a:spcBef>
              <a:spcAft>
                <a:spcPts val="0"/>
              </a:spcAft>
              <a:buSzPts val="3600"/>
              <a:buNone/>
              <a:defRPr>
                <a:latin typeface="Lato"/>
                <a:ea typeface="Lato"/>
                <a:cs typeface="Lato"/>
                <a:sym typeface="Lato"/>
              </a:defRPr>
            </a:lvl1pPr>
            <a:lvl2pPr lvl="1" algn="l">
              <a:lnSpc>
                <a:spcPct val="100000"/>
              </a:lnSpc>
              <a:spcBef>
                <a:spcPts val="0"/>
              </a:spcBef>
              <a:spcAft>
                <a:spcPts val="0"/>
              </a:spcAft>
              <a:buSzPts val="3600"/>
              <a:buNone/>
              <a:defRPr>
                <a:latin typeface="Lato"/>
                <a:ea typeface="Lato"/>
                <a:cs typeface="Lato"/>
                <a:sym typeface="Lato"/>
              </a:defRPr>
            </a:lvl2pPr>
            <a:lvl3pPr lvl="2" algn="l">
              <a:lnSpc>
                <a:spcPct val="100000"/>
              </a:lnSpc>
              <a:spcBef>
                <a:spcPts val="0"/>
              </a:spcBef>
              <a:spcAft>
                <a:spcPts val="0"/>
              </a:spcAft>
              <a:buSzPts val="3600"/>
              <a:buNone/>
              <a:defRPr>
                <a:latin typeface="Lato"/>
                <a:ea typeface="Lato"/>
                <a:cs typeface="Lato"/>
                <a:sym typeface="Lato"/>
              </a:defRPr>
            </a:lvl3pPr>
            <a:lvl4pPr lvl="3" algn="l">
              <a:lnSpc>
                <a:spcPct val="100000"/>
              </a:lnSpc>
              <a:spcBef>
                <a:spcPts val="0"/>
              </a:spcBef>
              <a:spcAft>
                <a:spcPts val="0"/>
              </a:spcAft>
              <a:buSzPts val="3600"/>
              <a:buNone/>
              <a:defRPr>
                <a:latin typeface="Lato"/>
                <a:ea typeface="Lato"/>
                <a:cs typeface="Lato"/>
                <a:sym typeface="Lato"/>
              </a:defRPr>
            </a:lvl4pPr>
            <a:lvl5pPr lvl="4" algn="l">
              <a:lnSpc>
                <a:spcPct val="100000"/>
              </a:lnSpc>
              <a:spcBef>
                <a:spcPts val="0"/>
              </a:spcBef>
              <a:spcAft>
                <a:spcPts val="0"/>
              </a:spcAft>
              <a:buSzPts val="3600"/>
              <a:buNone/>
              <a:defRPr>
                <a:latin typeface="Lato"/>
                <a:ea typeface="Lato"/>
                <a:cs typeface="Lato"/>
                <a:sym typeface="Lato"/>
              </a:defRPr>
            </a:lvl5pPr>
            <a:lvl6pPr lvl="5" algn="l">
              <a:lnSpc>
                <a:spcPct val="100000"/>
              </a:lnSpc>
              <a:spcBef>
                <a:spcPts val="0"/>
              </a:spcBef>
              <a:spcAft>
                <a:spcPts val="0"/>
              </a:spcAft>
              <a:buSzPts val="3600"/>
              <a:buNone/>
              <a:defRPr>
                <a:latin typeface="Lato"/>
                <a:ea typeface="Lato"/>
                <a:cs typeface="Lato"/>
                <a:sym typeface="Lato"/>
              </a:defRPr>
            </a:lvl6pPr>
            <a:lvl7pPr lvl="6" algn="l">
              <a:lnSpc>
                <a:spcPct val="100000"/>
              </a:lnSpc>
              <a:spcBef>
                <a:spcPts val="0"/>
              </a:spcBef>
              <a:spcAft>
                <a:spcPts val="0"/>
              </a:spcAft>
              <a:buSzPts val="3600"/>
              <a:buNone/>
              <a:defRPr>
                <a:latin typeface="Lato"/>
                <a:ea typeface="Lato"/>
                <a:cs typeface="Lato"/>
                <a:sym typeface="Lato"/>
              </a:defRPr>
            </a:lvl7pPr>
            <a:lvl8pPr lvl="7" algn="l">
              <a:lnSpc>
                <a:spcPct val="100000"/>
              </a:lnSpc>
              <a:spcBef>
                <a:spcPts val="0"/>
              </a:spcBef>
              <a:spcAft>
                <a:spcPts val="0"/>
              </a:spcAft>
              <a:buSzPts val="3600"/>
              <a:buNone/>
              <a:defRPr>
                <a:latin typeface="Lato"/>
                <a:ea typeface="Lato"/>
                <a:cs typeface="Lato"/>
                <a:sym typeface="Lato"/>
              </a:defRPr>
            </a:lvl8pPr>
            <a:lvl9pPr lvl="8" algn="l">
              <a:lnSpc>
                <a:spcPct val="100000"/>
              </a:lnSpc>
              <a:spcBef>
                <a:spcPts val="0"/>
              </a:spcBef>
              <a:spcAft>
                <a:spcPts val="0"/>
              </a:spcAft>
              <a:buSzPts val="3600"/>
              <a:buNone/>
              <a:defRPr>
                <a:latin typeface="Lato"/>
                <a:ea typeface="Lato"/>
                <a:cs typeface="Lato"/>
                <a:sym typeface="Lato"/>
              </a:defRPr>
            </a:lvl9pPr>
          </a:lstStyle>
          <a:p/>
        </p:txBody>
      </p:sp>
      <p:sp>
        <p:nvSpPr>
          <p:cNvPr id="64" name="Google Shape;64;p7"/>
          <p:cNvSpPr txBox="1"/>
          <p:nvPr>
            <p:ph idx="12" type="sldNum"/>
          </p:nvPr>
        </p:nvSpPr>
        <p:spPr>
          <a:xfrm>
            <a:off x="10050300" y="7156934"/>
            <a:ext cx="641700" cy="578700"/>
          </a:xfrm>
          <a:prstGeom prst="rect">
            <a:avLst/>
          </a:prstGeom>
          <a:noFill/>
          <a:ln>
            <a:noFill/>
          </a:ln>
        </p:spPr>
        <p:txBody>
          <a:bodyPr anchorCtr="0" anchor="t" bIns="104875" lIns="104875" spcFirstLastPara="1" rIns="104875" wrap="square" tIns="1048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8"/>
          <p:cNvSpPr/>
          <p:nvPr/>
        </p:nvSpPr>
        <p:spPr>
          <a:xfrm>
            <a:off x="5346000" y="-184"/>
            <a:ext cx="5346000" cy="7560000"/>
          </a:xfrm>
          <a:prstGeom prst="rect">
            <a:avLst/>
          </a:prstGeom>
          <a:solidFill>
            <a:srgbClr val="4EB5C5"/>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8"/>
          <p:cNvSpPr txBox="1"/>
          <p:nvPr>
            <p:ph type="title"/>
          </p:nvPr>
        </p:nvSpPr>
        <p:spPr>
          <a:xfrm>
            <a:off x="310447" y="1812541"/>
            <a:ext cx="4730100" cy="2178600"/>
          </a:xfrm>
          <a:prstGeom prst="rect">
            <a:avLst/>
          </a:prstGeom>
          <a:noFill/>
          <a:ln>
            <a:noFill/>
          </a:ln>
        </p:spPr>
        <p:txBody>
          <a:bodyPr anchorCtr="0" anchor="b" bIns="116050" lIns="116050" spcFirstLastPara="1" rIns="116050" wrap="square" tIns="11605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68" name="Google Shape;68;p8"/>
          <p:cNvSpPr txBox="1"/>
          <p:nvPr>
            <p:ph idx="1" type="subTitle"/>
          </p:nvPr>
        </p:nvSpPr>
        <p:spPr>
          <a:xfrm>
            <a:off x="310447" y="4120005"/>
            <a:ext cx="4730100" cy="1815300"/>
          </a:xfrm>
          <a:prstGeom prst="rect">
            <a:avLst/>
          </a:prstGeom>
          <a:noFill/>
          <a:ln>
            <a:noFill/>
          </a:ln>
        </p:spPr>
        <p:txBody>
          <a:bodyPr anchorCtr="0" anchor="t" bIns="116050" lIns="116050" spcFirstLastPara="1" rIns="116050" wrap="square" tIns="11605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69" name="Google Shape;69;p8"/>
          <p:cNvSpPr txBox="1"/>
          <p:nvPr>
            <p:ph idx="2" type="body"/>
          </p:nvPr>
        </p:nvSpPr>
        <p:spPr>
          <a:xfrm>
            <a:off x="5775715" y="1064257"/>
            <a:ext cx="4486500" cy="5431200"/>
          </a:xfrm>
          <a:prstGeom prst="rect">
            <a:avLst/>
          </a:prstGeom>
          <a:noFill/>
          <a:ln>
            <a:noFill/>
          </a:ln>
        </p:spPr>
        <p:txBody>
          <a:bodyPr anchorCtr="0" anchor="ctr" bIns="116050" lIns="116050" spcFirstLastPara="1" rIns="116050" wrap="square" tIns="116050">
            <a:normAutofit/>
          </a:bodyPr>
          <a:lstStyle>
            <a:lvl1pPr indent="-374650" lvl="0" marL="457200" algn="l">
              <a:lnSpc>
                <a:spcPct val="115000"/>
              </a:lnSpc>
              <a:spcBef>
                <a:spcPts val="0"/>
              </a:spcBef>
              <a:spcAft>
                <a:spcPts val="0"/>
              </a:spcAft>
              <a:buClr>
                <a:srgbClr val="FFFFFF"/>
              </a:buClr>
              <a:buSzPts val="2300"/>
              <a:buChar char="●"/>
              <a:defRPr>
                <a:solidFill>
                  <a:srgbClr val="FFFFFF"/>
                </a:solidFill>
              </a:defRPr>
            </a:lvl1pPr>
            <a:lvl2pPr indent="-342900" lvl="1" marL="914400" algn="l">
              <a:lnSpc>
                <a:spcPct val="115000"/>
              </a:lnSpc>
              <a:spcBef>
                <a:spcPts val="0"/>
              </a:spcBef>
              <a:spcAft>
                <a:spcPts val="0"/>
              </a:spcAft>
              <a:buClr>
                <a:srgbClr val="FFFFFF"/>
              </a:buClr>
              <a:buSzPts val="1800"/>
              <a:buChar char="○"/>
              <a:defRPr>
                <a:solidFill>
                  <a:srgbClr val="FFFFFF"/>
                </a:solidFill>
              </a:defRPr>
            </a:lvl2pPr>
            <a:lvl3pPr indent="-342900" lvl="2" marL="1371600" algn="l">
              <a:lnSpc>
                <a:spcPct val="115000"/>
              </a:lnSpc>
              <a:spcBef>
                <a:spcPts val="0"/>
              </a:spcBef>
              <a:spcAft>
                <a:spcPts val="0"/>
              </a:spcAft>
              <a:buClr>
                <a:srgbClr val="FFFFFF"/>
              </a:buClr>
              <a:buSzPts val="1800"/>
              <a:buChar char="■"/>
              <a:defRPr>
                <a:solidFill>
                  <a:srgbClr val="FFFFFF"/>
                </a:solidFill>
              </a:defRPr>
            </a:lvl3pPr>
            <a:lvl4pPr indent="-342900" lvl="3" marL="1828800" algn="l">
              <a:lnSpc>
                <a:spcPct val="115000"/>
              </a:lnSpc>
              <a:spcBef>
                <a:spcPts val="0"/>
              </a:spcBef>
              <a:spcAft>
                <a:spcPts val="0"/>
              </a:spcAft>
              <a:buClr>
                <a:srgbClr val="FFFFFF"/>
              </a:buClr>
              <a:buSzPts val="1800"/>
              <a:buChar char="●"/>
              <a:defRPr>
                <a:solidFill>
                  <a:srgbClr val="FFFFFF"/>
                </a:solidFill>
              </a:defRPr>
            </a:lvl4pPr>
            <a:lvl5pPr indent="-342900" lvl="4" marL="2286000" algn="l">
              <a:lnSpc>
                <a:spcPct val="115000"/>
              </a:lnSpc>
              <a:spcBef>
                <a:spcPts val="0"/>
              </a:spcBef>
              <a:spcAft>
                <a:spcPts val="0"/>
              </a:spcAft>
              <a:buClr>
                <a:srgbClr val="FFFFFF"/>
              </a:buClr>
              <a:buSzPts val="1800"/>
              <a:buChar char="○"/>
              <a:defRPr>
                <a:solidFill>
                  <a:srgbClr val="FFFFFF"/>
                </a:solidFill>
              </a:defRPr>
            </a:lvl5pPr>
            <a:lvl6pPr indent="-342900" lvl="5" marL="2743200" algn="l">
              <a:lnSpc>
                <a:spcPct val="115000"/>
              </a:lnSpc>
              <a:spcBef>
                <a:spcPts val="0"/>
              </a:spcBef>
              <a:spcAft>
                <a:spcPts val="0"/>
              </a:spcAft>
              <a:buClr>
                <a:srgbClr val="FFFFFF"/>
              </a:buClr>
              <a:buSzPts val="1800"/>
              <a:buChar char="■"/>
              <a:defRPr>
                <a:solidFill>
                  <a:srgbClr val="FFFFFF"/>
                </a:solidFill>
              </a:defRPr>
            </a:lvl6pPr>
            <a:lvl7pPr indent="-342900" lvl="6" marL="3200400" algn="l">
              <a:lnSpc>
                <a:spcPct val="115000"/>
              </a:lnSpc>
              <a:spcBef>
                <a:spcPts val="0"/>
              </a:spcBef>
              <a:spcAft>
                <a:spcPts val="0"/>
              </a:spcAft>
              <a:buClr>
                <a:srgbClr val="FFFFFF"/>
              </a:buClr>
              <a:buSzPts val="1800"/>
              <a:buChar char="●"/>
              <a:defRPr>
                <a:solidFill>
                  <a:srgbClr val="FFFFFF"/>
                </a:solidFill>
              </a:defRPr>
            </a:lvl7pPr>
            <a:lvl8pPr indent="-342900" lvl="7" marL="3657600" algn="l">
              <a:lnSpc>
                <a:spcPct val="115000"/>
              </a:lnSpc>
              <a:spcBef>
                <a:spcPts val="0"/>
              </a:spcBef>
              <a:spcAft>
                <a:spcPts val="0"/>
              </a:spcAft>
              <a:buClr>
                <a:srgbClr val="FFFFFF"/>
              </a:buClr>
              <a:buSzPts val="1800"/>
              <a:buChar char="○"/>
              <a:defRPr>
                <a:solidFill>
                  <a:srgbClr val="FFFFFF"/>
                </a:solidFill>
              </a:defRPr>
            </a:lvl8pPr>
            <a:lvl9pPr indent="-342900" lvl="8" marL="4114800" algn="l">
              <a:lnSpc>
                <a:spcPct val="115000"/>
              </a:lnSpc>
              <a:spcBef>
                <a:spcPts val="0"/>
              </a:spcBef>
              <a:spcAft>
                <a:spcPts val="0"/>
              </a:spcAft>
              <a:buClr>
                <a:srgbClr val="FFFFFF"/>
              </a:buClr>
              <a:buSzPts val="1800"/>
              <a:buChar char="■"/>
              <a:defRPr>
                <a:solidFill>
                  <a:srgbClr val="FFFFFF"/>
                </a:solidFill>
              </a:defRPr>
            </a:lvl9pPr>
          </a:lstStyle>
          <a:p/>
        </p:txBody>
      </p:sp>
      <p:sp>
        <p:nvSpPr>
          <p:cNvPr id="70" name="Google Shape;70;p8"/>
          <p:cNvSpPr txBox="1"/>
          <p:nvPr>
            <p:ph idx="12" type="sldNum"/>
          </p:nvPr>
        </p:nvSpPr>
        <p:spPr>
          <a:xfrm>
            <a:off x="10050300" y="7156934"/>
            <a:ext cx="641700" cy="578700"/>
          </a:xfrm>
          <a:prstGeom prst="rect">
            <a:avLst/>
          </a:prstGeom>
          <a:noFill/>
          <a:ln>
            <a:noFill/>
          </a:ln>
        </p:spPr>
        <p:txBody>
          <a:bodyPr anchorCtr="0" anchor="t" bIns="104875" lIns="104875" spcFirstLastPara="1" rIns="104875" wrap="square" tIns="1048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71" name="Shape 71"/>
        <p:cNvGrpSpPr/>
        <p:nvPr/>
      </p:nvGrpSpPr>
      <p:grpSpPr>
        <a:xfrm>
          <a:off x="0" y="0"/>
          <a:ext cx="0" cy="0"/>
          <a:chOff x="0" y="0"/>
          <a:chExt cx="0" cy="0"/>
        </a:xfrm>
      </p:grpSpPr>
      <p:sp>
        <p:nvSpPr>
          <p:cNvPr id="72" name="Google Shape;72;p9"/>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73" name="Google Shape;73;p9"/>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rtl="0" algn="l">
              <a:lnSpc>
                <a:spcPct val="115000"/>
              </a:lnSpc>
              <a:spcBef>
                <a:spcPts val="0"/>
              </a:spcBef>
              <a:spcAft>
                <a:spcPts val="0"/>
              </a:spcAft>
              <a:buSzPts val="2300"/>
              <a:buChar char="●"/>
              <a:defRPr/>
            </a:lvl1pPr>
            <a:lvl2pPr indent="-342900" lvl="1" marL="914400" rtl="0" algn="l">
              <a:lnSpc>
                <a:spcPct val="115000"/>
              </a:lnSpc>
              <a:spcBef>
                <a:spcPts val="0"/>
              </a:spcBef>
              <a:spcAft>
                <a:spcPts val="0"/>
              </a:spcAft>
              <a:buSzPts val="1800"/>
              <a:buChar char="○"/>
              <a:defRPr/>
            </a:lvl2pPr>
            <a:lvl3pPr indent="-342900" lvl="2" marL="1371600" rtl="0" algn="l">
              <a:lnSpc>
                <a:spcPct val="115000"/>
              </a:lnSpc>
              <a:spcBef>
                <a:spcPts val="0"/>
              </a:spcBef>
              <a:spcAft>
                <a:spcPts val="0"/>
              </a:spcAft>
              <a:buSzPts val="1800"/>
              <a:buChar char="■"/>
              <a:defRPr/>
            </a:lvl3pPr>
            <a:lvl4pPr indent="-342900" lvl="3" marL="1828800" rtl="0" algn="l">
              <a:lnSpc>
                <a:spcPct val="115000"/>
              </a:lnSpc>
              <a:spcBef>
                <a:spcPts val="0"/>
              </a:spcBef>
              <a:spcAft>
                <a:spcPts val="0"/>
              </a:spcAft>
              <a:buSzPts val="1800"/>
              <a:buChar char="●"/>
              <a:defRPr/>
            </a:lvl4pPr>
            <a:lvl5pPr indent="-342900" lvl="4" marL="2286000" rtl="0" algn="l">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74" name="Google Shape;74;p9"/>
          <p:cNvSpPr txBox="1"/>
          <p:nvPr>
            <p:ph idx="12" type="sldNum"/>
          </p:nvPr>
        </p:nvSpPr>
        <p:spPr>
          <a:xfrm>
            <a:off x="10005373" y="7079777"/>
            <a:ext cx="641700" cy="578700"/>
          </a:xfrm>
          <a:prstGeom prst="rect">
            <a:avLst/>
          </a:prstGeom>
          <a:noFill/>
          <a:ln>
            <a:noFill/>
          </a:ln>
        </p:spPr>
        <p:txBody>
          <a:bodyPr anchorCtr="0" anchor="t" bIns="104875" lIns="104875" spcFirstLastPara="1" rIns="104875" wrap="square" tIns="104875">
            <a:noAutofit/>
          </a:bodyPr>
          <a:lstStyle>
            <a:lvl1pPr indent="0" lvl="0"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75" name="Shape 75"/>
        <p:cNvGrpSpPr/>
        <p:nvPr/>
      </p:nvGrpSpPr>
      <p:grpSpPr>
        <a:xfrm>
          <a:off x="0" y="0"/>
          <a:ext cx="0" cy="0"/>
          <a:chOff x="0" y="0"/>
          <a:chExt cx="0" cy="0"/>
        </a:xfrm>
      </p:grpSpPr>
      <p:sp>
        <p:nvSpPr>
          <p:cNvPr id="76" name="Google Shape;76;p10"/>
          <p:cNvSpPr txBox="1"/>
          <p:nvPr>
            <p:ph idx="12" type="sldNum"/>
          </p:nvPr>
        </p:nvSpPr>
        <p:spPr>
          <a:xfrm>
            <a:off x="10050300" y="7156934"/>
            <a:ext cx="641700" cy="578700"/>
          </a:xfrm>
          <a:prstGeom prst="rect">
            <a:avLst/>
          </a:prstGeom>
          <a:noFill/>
          <a:ln>
            <a:noFill/>
          </a:ln>
        </p:spPr>
        <p:txBody>
          <a:bodyPr anchorCtr="0" anchor="t" bIns="104875" lIns="104875" spcFirstLastPara="1" rIns="104875" wrap="square" tIns="104875">
            <a:noAutofit/>
          </a:bodyPr>
          <a:lstStyle>
            <a:lvl1pPr indent="0" lvl="0" marL="0" marR="0" rtl="0" algn="r">
              <a:lnSpc>
                <a:spcPct val="100000"/>
              </a:lnSpc>
              <a:spcBef>
                <a:spcPts val="0"/>
              </a:spcBef>
              <a:spcAft>
                <a:spcPts val="0"/>
              </a:spcAft>
              <a:buClr>
                <a:srgbClr val="000000"/>
              </a:buClr>
              <a:buSzPts val="1100"/>
              <a:buFont typeface="Arial"/>
              <a:buNone/>
              <a:defRPr i="0" sz="1100" u="none" cap="none" strike="noStrike"/>
            </a:lvl1pPr>
            <a:lvl2pPr indent="0" lvl="1" marL="0" marR="0" rtl="0" algn="r">
              <a:lnSpc>
                <a:spcPct val="100000"/>
              </a:lnSpc>
              <a:spcBef>
                <a:spcPts val="0"/>
              </a:spcBef>
              <a:spcAft>
                <a:spcPts val="0"/>
              </a:spcAft>
              <a:buClr>
                <a:srgbClr val="000000"/>
              </a:buClr>
              <a:buSzPts val="1100"/>
              <a:buFont typeface="Arial"/>
              <a:buNone/>
              <a:defRPr i="0" sz="1100" u="none" cap="none" strike="noStrike"/>
            </a:lvl2pPr>
            <a:lvl3pPr indent="0" lvl="2" marL="0" marR="0" rtl="0" algn="r">
              <a:lnSpc>
                <a:spcPct val="100000"/>
              </a:lnSpc>
              <a:spcBef>
                <a:spcPts val="0"/>
              </a:spcBef>
              <a:spcAft>
                <a:spcPts val="0"/>
              </a:spcAft>
              <a:buClr>
                <a:srgbClr val="000000"/>
              </a:buClr>
              <a:buSzPts val="1100"/>
              <a:buFont typeface="Arial"/>
              <a:buNone/>
              <a:defRPr i="0" sz="1100" u="none" cap="none" strike="noStrike"/>
            </a:lvl3pPr>
            <a:lvl4pPr indent="0" lvl="3" marL="0" marR="0" rtl="0" algn="r">
              <a:lnSpc>
                <a:spcPct val="100000"/>
              </a:lnSpc>
              <a:spcBef>
                <a:spcPts val="0"/>
              </a:spcBef>
              <a:spcAft>
                <a:spcPts val="0"/>
              </a:spcAft>
              <a:buClr>
                <a:srgbClr val="000000"/>
              </a:buClr>
              <a:buSzPts val="1100"/>
              <a:buFont typeface="Arial"/>
              <a:buNone/>
              <a:defRPr i="0" sz="1100" u="none" cap="none" strike="noStrike"/>
            </a:lvl4pPr>
            <a:lvl5pPr indent="0" lvl="4" marL="0" marR="0" rtl="0" algn="r">
              <a:lnSpc>
                <a:spcPct val="100000"/>
              </a:lnSpc>
              <a:spcBef>
                <a:spcPts val="0"/>
              </a:spcBef>
              <a:spcAft>
                <a:spcPts val="0"/>
              </a:spcAft>
              <a:buClr>
                <a:srgbClr val="000000"/>
              </a:buClr>
              <a:buSzPts val="1100"/>
              <a:buFont typeface="Arial"/>
              <a:buNone/>
              <a:defRPr i="0" sz="1100" u="none" cap="none" strike="noStrike"/>
            </a:lvl5pPr>
            <a:lvl6pPr indent="0" lvl="5" marL="0" marR="0" rtl="0" algn="r">
              <a:lnSpc>
                <a:spcPct val="100000"/>
              </a:lnSpc>
              <a:spcBef>
                <a:spcPts val="0"/>
              </a:spcBef>
              <a:spcAft>
                <a:spcPts val="0"/>
              </a:spcAft>
              <a:buClr>
                <a:srgbClr val="000000"/>
              </a:buClr>
              <a:buSzPts val="1100"/>
              <a:buFont typeface="Arial"/>
              <a:buNone/>
              <a:defRPr i="0" sz="1100" u="none" cap="none" strike="noStrike"/>
            </a:lvl6pPr>
            <a:lvl7pPr indent="0" lvl="6" marL="0" marR="0" rtl="0" algn="r">
              <a:lnSpc>
                <a:spcPct val="100000"/>
              </a:lnSpc>
              <a:spcBef>
                <a:spcPts val="0"/>
              </a:spcBef>
              <a:spcAft>
                <a:spcPts val="0"/>
              </a:spcAft>
              <a:buClr>
                <a:srgbClr val="000000"/>
              </a:buClr>
              <a:buSzPts val="1100"/>
              <a:buFont typeface="Arial"/>
              <a:buNone/>
              <a:defRPr i="0" sz="1100" u="none" cap="none" strike="noStrike"/>
            </a:lvl7pPr>
            <a:lvl8pPr indent="0" lvl="7" marL="0" marR="0" rtl="0" algn="r">
              <a:lnSpc>
                <a:spcPct val="100000"/>
              </a:lnSpc>
              <a:spcBef>
                <a:spcPts val="0"/>
              </a:spcBef>
              <a:spcAft>
                <a:spcPts val="0"/>
              </a:spcAft>
              <a:buClr>
                <a:srgbClr val="000000"/>
              </a:buClr>
              <a:buSzPts val="1100"/>
              <a:buFont typeface="Arial"/>
              <a:buNone/>
              <a:defRPr i="0" sz="1100" u="none" cap="none" strike="noStrike"/>
            </a:lvl8pPr>
            <a:lvl9pPr indent="0" lvl="8" marL="0" marR="0" rtl="0" algn="r">
              <a:lnSpc>
                <a:spcPct val="100000"/>
              </a:lnSpc>
              <a:spcBef>
                <a:spcPts val="0"/>
              </a:spcBef>
              <a:spcAft>
                <a:spcPts val="0"/>
              </a:spcAft>
              <a:buClr>
                <a:srgbClr val="000000"/>
              </a:buClr>
              <a:buSzPts val="1100"/>
              <a:buFont typeface="Arial"/>
              <a:buNone/>
              <a:defRPr i="0" sz="1100" u="none" cap="none" strike="noStrike"/>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5" y="7108475"/>
            <a:ext cx="10692000" cy="451500"/>
          </a:xfrm>
          <a:prstGeom prst="rect">
            <a:avLst/>
          </a:prstGeom>
          <a:solidFill>
            <a:srgbClr val="0097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7" name="Google Shape;7;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marR="0" rtl="0" algn="l">
              <a:lnSpc>
                <a:spcPct val="100000"/>
              </a:lnSpc>
              <a:spcBef>
                <a:spcPts val="0"/>
              </a:spcBef>
              <a:spcAft>
                <a:spcPts val="0"/>
              </a:spcAft>
              <a:buClr>
                <a:schemeClr val="dk1"/>
              </a:buClr>
              <a:buSzPts val="3600"/>
              <a:buFont typeface="Caveat"/>
              <a:buNone/>
              <a:defRPr b="1" i="0" sz="3600" u="none" cap="none" strike="noStrike">
                <a:solidFill>
                  <a:schemeClr val="dk1"/>
                </a:solidFill>
                <a:latin typeface="Caveat"/>
                <a:ea typeface="Caveat"/>
                <a:cs typeface="Caveat"/>
                <a:sym typeface="Caveat"/>
              </a:defRPr>
            </a:lvl1pPr>
            <a:lvl2pPr lvl="1"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9pPr>
          </a:lstStyle>
          <a:p/>
        </p:txBody>
      </p:sp>
      <p:sp>
        <p:nvSpPr>
          <p:cNvPr id="8" name="Google Shape;8;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marR="0" rtl="0" algn="l">
              <a:lnSpc>
                <a:spcPct val="115000"/>
              </a:lnSpc>
              <a:spcBef>
                <a:spcPts val="0"/>
              </a:spcBef>
              <a:spcAft>
                <a:spcPts val="0"/>
              </a:spcAft>
              <a:buClr>
                <a:schemeClr val="dk2"/>
              </a:buClr>
              <a:buSzPts val="2300"/>
              <a:buFont typeface="Lato"/>
              <a:buChar char="●"/>
              <a:defRPr b="0" i="0" sz="2300" u="none" cap="none" strike="noStrike">
                <a:solidFill>
                  <a:schemeClr val="dk2"/>
                </a:solidFill>
                <a:latin typeface="Lato"/>
                <a:ea typeface="Lato"/>
                <a:cs typeface="Lato"/>
                <a:sym typeface="Lato"/>
              </a:defRPr>
            </a:lvl1pPr>
            <a:lvl2pPr indent="-342900" lvl="1" marL="9144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2pPr>
            <a:lvl3pPr indent="-342900" lvl="2" marL="13716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3pPr>
            <a:lvl4pPr indent="-342900" lvl="3" marL="18288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4pPr>
            <a:lvl5pPr indent="-342900" lvl="4" marL="22860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5pPr>
            <a:lvl6pPr indent="-342900" lvl="5" marL="2743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6pPr>
            <a:lvl7pPr indent="-342900" lvl="6" marL="32004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7pPr>
            <a:lvl8pPr indent="-342900" lvl="7" marL="36576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8pPr>
            <a:lvl9pPr indent="-342900" lvl="8" marL="41148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9pPr>
          </a:lstStyle>
          <a:p/>
        </p:txBody>
      </p:sp>
      <p:sp>
        <p:nvSpPr>
          <p:cNvPr id="9" name="Google Shape;9;p1"/>
          <p:cNvSpPr txBox="1"/>
          <p:nvPr/>
        </p:nvSpPr>
        <p:spPr>
          <a:xfrm>
            <a:off x="158875" y="7164875"/>
            <a:ext cx="179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Lato"/>
                <a:ea typeface="Lato"/>
                <a:cs typeface="Lato"/>
                <a:sym typeface="Lato"/>
              </a:rPr>
              <a:t>© Kapow Primary 202</a:t>
            </a:r>
            <a:r>
              <a:rPr lang="en-GB" sz="1000">
                <a:solidFill>
                  <a:srgbClr val="FFFFFF"/>
                </a:solidFill>
                <a:latin typeface="Lato"/>
                <a:ea typeface="Lato"/>
                <a:cs typeface="Lato"/>
                <a:sym typeface="Lato"/>
              </a:rPr>
              <a:t>4</a:t>
            </a:r>
            <a:endParaRPr b="0" i="0" sz="1000" u="none" cap="none" strike="noStrike">
              <a:solidFill>
                <a:srgbClr val="FFFFFF"/>
              </a:solidFill>
              <a:latin typeface="Lato"/>
              <a:ea typeface="Lato"/>
              <a:cs typeface="Lato"/>
              <a:sym typeface="Lato"/>
            </a:endParaRPr>
          </a:p>
        </p:txBody>
      </p:sp>
      <p:sp>
        <p:nvSpPr>
          <p:cNvPr id="10" name="Google Shape;10;p1"/>
          <p:cNvSpPr txBox="1"/>
          <p:nvPr/>
        </p:nvSpPr>
        <p:spPr>
          <a:xfrm>
            <a:off x="8650700" y="7156925"/>
            <a:ext cx="1798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Lato"/>
                <a:ea typeface="Lato"/>
                <a:cs typeface="Lato"/>
                <a:sym typeface="Lato"/>
              </a:rPr>
              <a:t>www.kapowprimary.com</a:t>
            </a:r>
            <a:endParaRPr b="0" i="0" sz="1000" u="none" cap="none" strike="noStrike">
              <a:solidFill>
                <a:srgbClr val="FFFFFF"/>
              </a:solidFill>
              <a:latin typeface="Lato"/>
              <a:ea typeface="Lato"/>
              <a:cs typeface="Lato"/>
              <a:sym typeface="Lato"/>
            </a:endParaRPr>
          </a:p>
        </p:txBody>
      </p:sp>
      <p:sp>
        <p:nvSpPr>
          <p:cNvPr id="11" name="Google Shape;11;p1"/>
          <p:cNvSpPr txBox="1"/>
          <p:nvPr>
            <p:ph idx="12" type="sldNum"/>
          </p:nvPr>
        </p:nvSpPr>
        <p:spPr>
          <a:xfrm>
            <a:off x="10050300" y="7156934"/>
            <a:ext cx="641700" cy="578700"/>
          </a:xfrm>
          <a:prstGeom prst="rect">
            <a:avLst/>
          </a:prstGeom>
          <a:noFill/>
          <a:ln>
            <a:noFill/>
          </a:ln>
        </p:spPr>
        <p:txBody>
          <a:bodyPr anchorCtr="0" anchor="t" bIns="104875" lIns="104875" spcFirstLastPara="1" rIns="104875" wrap="square" tIns="104875">
            <a:noAutofit/>
          </a:bodyPr>
          <a:lstStyle>
            <a:lvl1pPr indent="0" lvl="0"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100"/>
              <a:buFont typeface="Arial"/>
              <a:buNone/>
              <a:defRPr b="1" i="0" sz="11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6" name="Shape 86"/>
        <p:cNvGrpSpPr/>
        <p:nvPr/>
      </p:nvGrpSpPr>
      <p:grpSpPr>
        <a:xfrm>
          <a:off x="0" y="0"/>
          <a:ext cx="0" cy="0"/>
          <a:chOff x="0" y="0"/>
          <a:chExt cx="0" cy="0"/>
        </a:xfrm>
      </p:grpSpPr>
      <p:sp>
        <p:nvSpPr>
          <p:cNvPr id="87" name="Google Shape;87;p13"/>
          <p:cNvSpPr/>
          <p:nvPr/>
        </p:nvSpPr>
        <p:spPr>
          <a:xfrm>
            <a:off x="0" y="7124475"/>
            <a:ext cx="10692000" cy="435600"/>
          </a:xfrm>
          <a:prstGeom prst="rect">
            <a:avLst/>
          </a:prstGeom>
          <a:solidFill>
            <a:srgbClr val="0097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8" name="Google Shape;88;p1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marR="0" rtl="0" algn="l">
              <a:lnSpc>
                <a:spcPct val="100000"/>
              </a:lnSpc>
              <a:spcBef>
                <a:spcPts val="0"/>
              </a:spcBef>
              <a:spcAft>
                <a:spcPts val="0"/>
              </a:spcAft>
              <a:buClr>
                <a:schemeClr val="dk1"/>
              </a:buClr>
              <a:buSzPts val="3600"/>
              <a:buFont typeface="Caveat"/>
              <a:buNone/>
              <a:defRPr b="1" i="0" sz="3600" u="none" cap="none" strike="noStrike">
                <a:solidFill>
                  <a:schemeClr val="dk1"/>
                </a:solidFill>
                <a:latin typeface="Caveat"/>
                <a:ea typeface="Caveat"/>
                <a:cs typeface="Caveat"/>
                <a:sym typeface="Caveat"/>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89" name="Google Shape;89;p13"/>
          <p:cNvSpPr txBox="1"/>
          <p:nvPr>
            <p:ph idx="1" type="body"/>
          </p:nvPr>
        </p:nvSpPr>
        <p:spPr>
          <a:xfrm>
            <a:off x="364475" y="1693925"/>
            <a:ext cx="9963000" cy="3982500"/>
          </a:xfrm>
          <a:prstGeom prst="rect">
            <a:avLst/>
          </a:prstGeom>
          <a:noFill/>
          <a:ln>
            <a:noFill/>
          </a:ln>
        </p:spPr>
        <p:txBody>
          <a:bodyPr anchorCtr="0" anchor="t" bIns="116050" lIns="116050" spcFirstLastPara="1" rIns="116050" wrap="square" tIns="116050">
            <a:normAutofit/>
          </a:bodyPr>
          <a:lstStyle>
            <a:lvl1pPr indent="-374650" lvl="0" marL="457200" marR="0" rtl="0" algn="l">
              <a:lnSpc>
                <a:spcPct val="115000"/>
              </a:lnSpc>
              <a:spcBef>
                <a:spcPts val="0"/>
              </a:spcBef>
              <a:spcAft>
                <a:spcPts val="0"/>
              </a:spcAft>
              <a:buClr>
                <a:schemeClr val="dk2"/>
              </a:buClr>
              <a:buSzPts val="2300"/>
              <a:buFont typeface="Lato"/>
              <a:buChar char="●"/>
              <a:defRPr b="0" i="0" sz="2300" u="none" cap="none" strike="noStrike">
                <a:solidFill>
                  <a:schemeClr val="dk2"/>
                </a:solidFill>
                <a:latin typeface="Lato"/>
                <a:ea typeface="Lato"/>
                <a:cs typeface="Lato"/>
                <a:sym typeface="Lato"/>
              </a:defRPr>
            </a:lvl1pPr>
            <a:lvl2pPr indent="-342900" lvl="1" marL="9144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2pPr>
            <a:lvl3pPr indent="-342900" lvl="2" marL="13716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3pPr>
            <a:lvl4pPr indent="-342900" lvl="3" marL="18288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4pPr>
            <a:lvl5pPr indent="-342900" lvl="4" marL="22860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5pPr>
            <a:lvl6pPr indent="-342900" lvl="5" marL="2743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6pPr>
            <a:lvl7pPr indent="-342900" lvl="6" marL="32004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7pPr>
            <a:lvl8pPr indent="-342900" lvl="7" marL="36576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8pPr>
            <a:lvl9pPr indent="-342900" lvl="8" marL="41148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9pPr>
          </a:lstStyle>
          <a:p/>
        </p:txBody>
      </p:sp>
      <p:sp>
        <p:nvSpPr>
          <p:cNvPr id="90" name="Google Shape;90;p13"/>
          <p:cNvSpPr txBox="1"/>
          <p:nvPr/>
        </p:nvSpPr>
        <p:spPr>
          <a:xfrm>
            <a:off x="214100" y="7172916"/>
            <a:ext cx="179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Lato"/>
                <a:ea typeface="Lato"/>
                <a:cs typeface="Lato"/>
                <a:sym typeface="Lato"/>
              </a:rPr>
              <a:t>© Kapow Primary 202</a:t>
            </a:r>
            <a:r>
              <a:rPr b="1" lang="en-GB" sz="1000">
                <a:solidFill>
                  <a:srgbClr val="FFFFFF"/>
                </a:solidFill>
                <a:latin typeface="Lato"/>
                <a:ea typeface="Lato"/>
                <a:cs typeface="Lato"/>
                <a:sym typeface="Lato"/>
              </a:rPr>
              <a:t>4</a:t>
            </a:r>
            <a:endParaRPr b="1" i="0" sz="1000" u="none" cap="none" strike="noStrike">
              <a:solidFill>
                <a:srgbClr val="FFFFFF"/>
              </a:solidFill>
              <a:latin typeface="Lato"/>
              <a:ea typeface="Lato"/>
              <a:cs typeface="Lato"/>
              <a:sym typeface="Lato"/>
            </a:endParaRPr>
          </a:p>
        </p:txBody>
      </p:sp>
      <p:sp>
        <p:nvSpPr>
          <p:cNvPr id="91" name="Google Shape;91;p13"/>
          <p:cNvSpPr txBox="1"/>
          <p:nvPr/>
        </p:nvSpPr>
        <p:spPr>
          <a:xfrm>
            <a:off x="8306975" y="7172925"/>
            <a:ext cx="20205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Lato"/>
                <a:ea typeface="Lato"/>
                <a:cs typeface="Lato"/>
                <a:sym typeface="Lato"/>
              </a:rPr>
              <a:t>www.kapowprimary.com</a:t>
            </a:r>
            <a:endParaRPr b="1" i="0" sz="1000" u="none" cap="none" strike="noStrike">
              <a:solidFill>
                <a:srgbClr val="FFFFFF"/>
              </a:solidFill>
              <a:latin typeface="Lato"/>
              <a:ea typeface="Lato"/>
              <a:cs typeface="Lato"/>
              <a:sym typeface="Lato"/>
            </a:endParaRPr>
          </a:p>
        </p:txBody>
      </p:sp>
      <p:sp>
        <p:nvSpPr>
          <p:cNvPr id="92" name="Google Shape;92;p13"/>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ww.kapowprimary.com/" TargetMode="External"/><Relationship Id="rId4" Type="http://schemas.openxmlformats.org/officeDocument/2006/relationships/hyperlink" Target="https://www.kapowprimary.com/" TargetMode="External"/><Relationship Id="rId5" Type="http://schemas.openxmlformats.org/officeDocument/2006/relationships/hyperlink" Target="https://www.kapowprimary.com/subjects/geography/" TargetMode="External"/></Relationships>
</file>

<file path=ppt/slides/_rels/slide2.xml.rels><?xml version="1.0" encoding="UTF-8" standalone="yes"?><Relationships xmlns="http://schemas.openxmlformats.org/package/2006/relationships"><Relationship Id="rId20" Type="http://schemas.openxmlformats.org/officeDocument/2006/relationships/hyperlink" Target="https://www.kapowprimary.com/" TargetMode="External"/><Relationship Id="rId11" Type="http://schemas.openxmlformats.org/officeDocument/2006/relationships/hyperlink" Target="https://www.kapowprimary.com/subjects/geography/reception/reception-units/outdoor-adventures/" TargetMode="External"/><Relationship Id="rId10" Type="http://schemas.openxmlformats.org/officeDocument/2006/relationships/hyperlink" Target="https://www.kapowprimary.com/subjects/geography/reception/reception-units/outdoor-adventures/" TargetMode="External"/><Relationship Id="rId21" Type="http://schemas.openxmlformats.org/officeDocument/2006/relationships/hyperlink" Target="https://www.kapowprimary.com/" TargetMode="External"/><Relationship Id="rId13" Type="http://schemas.openxmlformats.org/officeDocument/2006/relationships/hyperlink" Target="https://www.kapowprimary.com/subjects/geography/reception/reception-units/outdoor-adventures/activity-1-nature-catchers/" TargetMode="External"/><Relationship Id="rId12" Type="http://schemas.openxmlformats.org/officeDocument/2006/relationships/hyperlink" Target="https://www.kapowprimary.com/subjects/geography/reception/reception-units/outdoor-adventures/" TargetMode="External"/><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s://www.kapowprimary.com/subjects/geography/reception/reception-units/exploring-maps/" TargetMode="External"/><Relationship Id="rId4" Type="http://schemas.openxmlformats.org/officeDocument/2006/relationships/hyperlink" Target="https://www.kapowprimary.com/subjects/geography/reception/reception-units/exploring-maps/activity-1-pirate-map-bingo/" TargetMode="External"/><Relationship Id="rId9" Type="http://schemas.openxmlformats.org/officeDocument/2006/relationships/hyperlink" Target="https://www.kapowprimary.com/subjects/geography/reception/reception-units/exploring-maps/activity-6-map-making/" TargetMode="External"/><Relationship Id="rId15" Type="http://schemas.openxmlformats.org/officeDocument/2006/relationships/hyperlink" Target="https://www.kapowprimary.com/subjects/geography/reception/reception-units/outdoor-adventures/activity-3-exploring-the-weather/" TargetMode="External"/><Relationship Id="rId14" Type="http://schemas.openxmlformats.org/officeDocument/2006/relationships/hyperlink" Target="https://www.kapowprimary.com/subjects/geography/reception/reception-units/outdoor-adventures/activity-2-observational-painting/" TargetMode="External"/><Relationship Id="rId17" Type="http://schemas.openxmlformats.org/officeDocument/2006/relationships/hyperlink" Target="https://www.kapowprimary.com/subjects/geography/reception/reception-units/outdoor-adventures/activity-5-exploring-the-seasons/" TargetMode="External"/><Relationship Id="rId16" Type="http://schemas.openxmlformats.org/officeDocument/2006/relationships/hyperlink" Target="https://www.kapowprimary.com/subjects/geography/reception/reception-units/outdoor-adventures/activity-4-senses-in-nature/" TargetMode="External"/><Relationship Id="rId5" Type="http://schemas.openxmlformats.org/officeDocument/2006/relationships/hyperlink" Target="https://www.kapowprimary.com/subjects/geography/reception/reception-units/exploring-maps/activity-2-our-school-from-above/" TargetMode="External"/><Relationship Id="rId19" Type="http://schemas.openxmlformats.org/officeDocument/2006/relationships/hyperlink" Target="https://www.kapowprimary.com/" TargetMode="External"/><Relationship Id="rId6" Type="http://schemas.openxmlformats.org/officeDocument/2006/relationships/hyperlink" Target="https://www.kapowprimary.com/subjects/geography/reception/reception-units/exploring-maps/activity-3-lets-build-a-map/" TargetMode="External"/><Relationship Id="rId18" Type="http://schemas.openxmlformats.org/officeDocument/2006/relationships/hyperlink" Target="https://www.kapowprimary.com/subjects/geography/reception/reception-units/outdoor-adventures/activity-6-dress-the-teddy/" TargetMode="External"/><Relationship Id="rId7" Type="http://schemas.openxmlformats.org/officeDocument/2006/relationships/hyperlink" Target="https://www.kapowprimary.com/subjects/geography/reception/reception-units/exploring-maps/activity-4-creating-journey-sticks/" TargetMode="External"/><Relationship Id="rId8" Type="http://schemas.openxmlformats.org/officeDocument/2006/relationships/hyperlink" Target="https://www.kapowprimary.com/subjects/geography/reception/reception-units/exploring-maps/activity-5-investigating-maps/" TargetMode="External"/></Relationships>
</file>

<file path=ppt/slides/_rels/slide3.xml.rels><?xml version="1.0" encoding="UTF-8" standalone="yes"?><Relationships xmlns="http://schemas.openxmlformats.org/package/2006/relationships"><Relationship Id="rId10" Type="http://schemas.openxmlformats.org/officeDocument/2006/relationships/hyperlink" Target="https://www.kapowprimary.com/"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kapowprimary.com/subjects/geography/key-stage-1/geography-year-1/what-is-it-like-here/" TargetMode="External"/><Relationship Id="rId4" Type="http://schemas.openxmlformats.org/officeDocument/2006/relationships/hyperlink" Target="https://www.kapowprimary.com/subjects/geography/key-stage-1/geography-year-2/would-you-prefer-to-live-in-a-hot-or-a-cold-place/" TargetMode="External"/><Relationship Id="rId9" Type="http://schemas.openxmlformats.org/officeDocument/2006/relationships/hyperlink" Target="https://www.kapowprimary.com/" TargetMode="External"/><Relationship Id="rId5" Type="http://schemas.openxmlformats.org/officeDocument/2006/relationships/hyperlink" Target="https://www.kapowprimary.com/subjects/geography/key-stage-1/geography-year-1/what-is-the-weather-like-in-the-uk/" TargetMode="External"/><Relationship Id="rId6" Type="http://schemas.openxmlformats.org/officeDocument/2006/relationships/hyperlink" Target="https://www.kapowprimary.com/subjects/geography/key-stage-1/geography-year-2/why-is-our-world-wonderful/" TargetMode="External"/><Relationship Id="rId7" Type="http://schemas.openxmlformats.org/officeDocument/2006/relationships/hyperlink" Target="https://www.kapowprimary.com/subjects/geography/key-stage-1/geography-year-1/what-is-it-like-to-live-in-shanghai/" TargetMode="External"/><Relationship Id="rId8" Type="http://schemas.openxmlformats.org/officeDocument/2006/relationships/hyperlink" Target="https://www.kapowprimary.com/subjects/geography/key-stage-1/geography-year-2/what-is-it-like-to-live-by-the-coast/"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kapowprimary.com/" TargetMode="External"/><Relationship Id="rId10" Type="http://schemas.openxmlformats.org/officeDocument/2006/relationships/hyperlink" Target="https://www.kapowprimary.com/"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kapowprimary.com/subjects/geography/lower-key-stage-2/year-3-4/why-do-people-live-near-volcanoes/" TargetMode="External"/><Relationship Id="rId4" Type="http://schemas.openxmlformats.org/officeDocument/2006/relationships/hyperlink" Target="https://www.kapowprimary.com/subjects/geography/lower-key-stage-2/year-3-4/why-do-people-live-near-volcanoes/" TargetMode="External"/><Relationship Id="rId9" Type="http://schemas.openxmlformats.org/officeDocument/2006/relationships/hyperlink" Target="https://www.kapowprimary.com/subjects/geography/lower-key-stage-2/year-3-4/what-are-rivers-and-how-are-they-used/" TargetMode="External"/><Relationship Id="rId5" Type="http://schemas.openxmlformats.org/officeDocument/2006/relationships/hyperlink" Target="https://www.kapowprimary.com/subjects/geography/lower-key-stage-2/year-3-4/why-are-rainforests-important-to-us/" TargetMode="External"/><Relationship Id="rId6" Type="http://schemas.openxmlformats.org/officeDocument/2006/relationships/hyperlink" Target="https://www.kapowprimary.com/subjects/geography/lower-key-stage-2/year-3-4/who-lives-in-antarctica/" TargetMode="External"/><Relationship Id="rId7" Type="http://schemas.openxmlformats.org/officeDocument/2006/relationships/hyperlink" Target="https://www.kapowprimary.com/subjects/geography/lower-key-stage-2/year-3-4/where-does-our-food-come-from/" TargetMode="External"/><Relationship Id="rId8" Type="http://schemas.openxmlformats.org/officeDocument/2006/relationships/hyperlink" Target="https://www.kapowprimary.com/subjects/geography/lower-key-stage-2/year-3-4/are-all-settlements-the-same/" TargetMode="External"/></Relationships>
</file>

<file path=ppt/slides/_rels/slide5.xml.rels><?xml version="1.0" encoding="UTF-8" standalone="yes"?><Relationships xmlns="http://schemas.openxmlformats.org/package/2006/relationships"><Relationship Id="rId10" Type="http://schemas.openxmlformats.org/officeDocument/2006/relationships/hyperlink" Target="https://www.kapowprimary.com/"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kapowprimary.com/subjects/geography/upper-key-stage-2/years-5-6/what-is-life-like-in-the-alps/" TargetMode="External"/><Relationship Id="rId4" Type="http://schemas.openxmlformats.org/officeDocument/2006/relationships/hyperlink" Target="https://www.kapowprimary.com/subjects/geography/upper-key-stage-2/years-5-6/why-does-population-change/" TargetMode="External"/><Relationship Id="rId9" Type="http://schemas.openxmlformats.org/officeDocument/2006/relationships/hyperlink" Target="https://www.kapowprimary.com/" TargetMode="External"/><Relationship Id="rId5" Type="http://schemas.openxmlformats.org/officeDocument/2006/relationships/hyperlink" Target="https://www.kapowprimary.com/subjects/geography/upper-key-stage-2/years-5-6/why-do-oceans-matter/" TargetMode="External"/><Relationship Id="rId6" Type="http://schemas.openxmlformats.org/officeDocument/2006/relationships/hyperlink" Target="https://www.kapowprimary.com/subjects/geography/upper-key-stage-2/years-5-6/where-does-our-energy-come-from/" TargetMode="External"/><Relationship Id="rId7" Type="http://schemas.openxmlformats.org/officeDocument/2006/relationships/hyperlink" Target="https://www.kapowprimary.com/subjects/geography/upper-key-stage-2/years-5-6/would-you-like-to-live-in-the-desert/" TargetMode="External"/><Relationship Id="rId8" Type="http://schemas.openxmlformats.org/officeDocument/2006/relationships/hyperlink" Target="https://www.kapowprimary.com/subjects/geography/upper-key-stage-2/years-5-6/can-i-carry-out-an-independent-fieldwork-enquir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p>
            <a:pPr indent="0" lvl="0" marL="0" rtl="0" algn="ctr">
              <a:spcBef>
                <a:spcPts val="0"/>
              </a:spcBef>
              <a:spcAft>
                <a:spcPts val="0"/>
              </a:spcAft>
              <a:buNone/>
            </a:pPr>
            <a:fld id="{00000000-1234-1234-1234-123412341234}" type="slidenum">
              <a:rPr lang="en-GB"/>
              <a:t>‹#›</a:t>
            </a:fld>
            <a:endParaRPr/>
          </a:p>
        </p:txBody>
      </p:sp>
      <p:sp>
        <p:nvSpPr>
          <p:cNvPr id="239" name="Google Shape;239;p36"/>
          <p:cNvSpPr txBox="1"/>
          <p:nvPr/>
        </p:nvSpPr>
        <p:spPr>
          <a:xfrm>
            <a:off x="486300" y="552600"/>
            <a:ext cx="7183500" cy="3126600"/>
          </a:xfrm>
          <a:prstGeom prst="rect">
            <a:avLst/>
          </a:prstGeom>
          <a:noFill/>
          <a:ln>
            <a:noFill/>
          </a:ln>
        </p:spPr>
        <p:txBody>
          <a:bodyPr anchorCtr="0" anchor="b" bIns="116050" lIns="116050" spcFirstLastPara="1" rIns="116050" wrap="square" tIns="116050">
            <a:normAutofit/>
          </a:bodyPr>
          <a:lstStyle/>
          <a:p>
            <a:pPr indent="0" lvl="0" marL="0" marR="0" rtl="0" algn="l">
              <a:lnSpc>
                <a:spcPct val="80000"/>
              </a:lnSpc>
              <a:spcBef>
                <a:spcPts val="0"/>
              </a:spcBef>
              <a:spcAft>
                <a:spcPts val="0"/>
              </a:spcAft>
              <a:buClr>
                <a:srgbClr val="000000"/>
              </a:buClr>
              <a:buSzPts val="6200"/>
              <a:buFont typeface="Arial"/>
              <a:buNone/>
            </a:pPr>
            <a:r>
              <a:rPr b="1" lang="en-GB" sz="6600">
                <a:latin typeface="Caveat"/>
                <a:ea typeface="Caveat"/>
                <a:cs typeface="Caveat"/>
                <a:sym typeface="Caveat"/>
              </a:rPr>
              <a:t>Curriculum overview for parents and carers</a:t>
            </a:r>
            <a:endParaRPr b="1" i="0" sz="6600" u="none" cap="none" strike="noStrike">
              <a:solidFill>
                <a:srgbClr val="000000"/>
              </a:solidFill>
              <a:latin typeface="Caveat"/>
              <a:ea typeface="Caveat"/>
              <a:cs typeface="Caveat"/>
              <a:sym typeface="Caveat"/>
            </a:endParaRPr>
          </a:p>
        </p:txBody>
      </p:sp>
      <p:sp>
        <p:nvSpPr>
          <p:cNvPr id="240" name="Google Shape;240;p36"/>
          <p:cNvSpPr txBox="1"/>
          <p:nvPr/>
        </p:nvSpPr>
        <p:spPr>
          <a:xfrm>
            <a:off x="486300" y="3716988"/>
            <a:ext cx="6422400" cy="861000"/>
          </a:xfrm>
          <a:prstGeom prst="rect">
            <a:avLst/>
          </a:prstGeom>
          <a:noFill/>
          <a:ln>
            <a:noFill/>
          </a:ln>
        </p:spPr>
        <p:txBody>
          <a:bodyPr anchorCtr="0" anchor="t" bIns="116050" lIns="116050" spcFirstLastPara="1" rIns="116050" wrap="square" tIns="116050">
            <a:normAutofit/>
          </a:bodyPr>
          <a:lstStyle/>
          <a:p>
            <a:pPr indent="0" lvl="0" marL="0" marR="0" rtl="0" algn="l">
              <a:lnSpc>
                <a:spcPct val="100000"/>
              </a:lnSpc>
              <a:spcBef>
                <a:spcPts val="0"/>
              </a:spcBef>
              <a:spcAft>
                <a:spcPts val="0"/>
              </a:spcAft>
              <a:buClr>
                <a:srgbClr val="000000"/>
              </a:buClr>
              <a:buSzPts val="3200"/>
              <a:buFont typeface="Arial"/>
              <a:buNone/>
            </a:pPr>
            <a:r>
              <a:rPr lang="en-GB" sz="3600">
                <a:solidFill>
                  <a:srgbClr val="595959"/>
                </a:solidFill>
                <a:latin typeface="Lato"/>
                <a:ea typeface="Lato"/>
                <a:cs typeface="Lato"/>
                <a:sym typeface="Lato"/>
              </a:rPr>
              <a:t>Geography</a:t>
            </a:r>
            <a:endParaRPr b="0" i="0" sz="3600" u="none" cap="none" strike="noStrike">
              <a:solidFill>
                <a:srgbClr val="595959"/>
              </a:solidFill>
              <a:latin typeface="Lato"/>
              <a:ea typeface="Lato"/>
              <a:cs typeface="Lato"/>
              <a:sym typeface="Lato"/>
            </a:endParaRPr>
          </a:p>
        </p:txBody>
      </p:sp>
      <p:sp>
        <p:nvSpPr>
          <p:cNvPr id="241" name="Google Shape;241;p36"/>
          <p:cNvSpPr txBox="1"/>
          <p:nvPr/>
        </p:nvSpPr>
        <p:spPr>
          <a:xfrm>
            <a:off x="486300" y="4611175"/>
            <a:ext cx="6422400" cy="861000"/>
          </a:xfrm>
          <a:prstGeom prst="rect">
            <a:avLst/>
          </a:prstGeom>
          <a:noFill/>
          <a:ln>
            <a:noFill/>
          </a:ln>
        </p:spPr>
        <p:txBody>
          <a:bodyPr anchorCtr="0" anchor="t" bIns="116050" lIns="116050" spcFirstLastPara="1" rIns="116050" wrap="square" tIns="116050">
            <a:normAutofit/>
          </a:bodyPr>
          <a:lstStyle/>
          <a:p>
            <a:pPr indent="0" lvl="0" marL="0" rtl="0" algn="l">
              <a:spcBef>
                <a:spcPts val="0"/>
              </a:spcBef>
              <a:spcAft>
                <a:spcPts val="0"/>
              </a:spcAft>
              <a:buClr>
                <a:schemeClr val="dk1"/>
              </a:buClr>
              <a:buSzPts val="1400"/>
              <a:buFont typeface="Arial"/>
              <a:buNone/>
            </a:pPr>
            <a:r>
              <a:rPr lang="en-GB" sz="1800">
                <a:solidFill>
                  <a:schemeClr val="dk2"/>
                </a:solidFill>
                <a:latin typeface="Lato"/>
                <a:ea typeface="Lato"/>
                <a:cs typeface="Lato"/>
                <a:sym typeface="Lato"/>
              </a:rPr>
              <a:t>Summary of key Geography learning for Reception to Year 6.</a:t>
            </a:r>
            <a:endParaRPr sz="1800">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800">
              <a:solidFill>
                <a:srgbClr val="595959"/>
              </a:solidFill>
              <a:latin typeface="Lato"/>
              <a:ea typeface="Lato"/>
              <a:cs typeface="Lato"/>
              <a:sym typeface="Lato"/>
            </a:endParaRPr>
          </a:p>
        </p:txBody>
      </p:sp>
      <p:sp>
        <p:nvSpPr>
          <p:cNvPr id="242" name="Google Shape;242;p36">
            <a:hlinkClick r:id="rId3"/>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3" name="Google Shape;243;p36">
            <a:hlinkClick r:id="rId4"/>
          </p:cNvPr>
          <p:cNvSpPr/>
          <p:nvPr/>
        </p:nvSpPr>
        <p:spPr>
          <a:xfrm>
            <a:off x="0" y="0"/>
            <a:ext cx="2362500" cy="2362500"/>
          </a:xfrm>
          <a:prstGeom prst="diagStripe">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4" name="Google Shape;244;p36">
            <a:hlinkClick r:id="rId5"/>
          </p:cNvPr>
          <p:cNvSpPr/>
          <p:nvPr/>
        </p:nvSpPr>
        <p:spPr>
          <a:xfrm>
            <a:off x="8813800" y="12700"/>
            <a:ext cx="1524000" cy="288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idx="1" type="subTitle"/>
          </p:nvPr>
        </p:nvSpPr>
        <p:spPr>
          <a:xfrm>
            <a:off x="175" y="-25875"/>
            <a:ext cx="10692000" cy="540900"/>
          </a:xfrm>
          <a:prstGeom prst="rect">
            <a:avLst/>
          </a:prstGeom>
          <a:solidFill>
            <a:srgbClr val="009BAF"/>
          </a:solidFill>
          <a:ln>
            <a:noFill/>
          </a:ln>
        </p:spPr>
        <p:txBody>
          <a:bodyPr anchorCtr="0" anchor="t" bIns="116050" lIns="116050" spcFirstLastPara="1" rIns="116050" wrap="square" tIns="116050">
            <a:normAutofit lnSpcReduction="10000"/>
          </a:bodyPr>
          <a:lstStyle/>
          <a:p>
            <a:pPr indent="0" lvl="0" marL="0" rtl="0" algn="ctr">
              <a:lnSpc>
                <a:spcPct val="100000"/>
              </a:lnSpc>
              <a:spcBef>
                <a:spcPts val="0"/>
              </a:spcBef>
              <a:spcAft>
                <a:spcPts val="0"/>
              </a:spcAft>
              <a:buSzPts val="2200"/>
              <a:buNone/>
            </a:pPr>
            <a:r>
              <a:rPr lang="en-GB"/>
              <a:t>Geography curriculum overview </a:t>
            </a:r>
            <a:r>
              <a:rPr lang="en-GB"/>
              <a:t>for parents and carers </a:t>
            </a:r>
            <a:r>
              <a:rPr lang="en-GB"/>
              <a:t>(</a:t>
            </a:r>
            <a:r>
              <a:rPr lang="en-GB">
                <a:solidFill>
                  <a:srgbClr val="FAEA2A"/>
                </a:solidFill>
              </a:rPr>
              <a:t>EYFS: Reception</a:t>
            </a:r>
            <a:r>
              <a:rPr lang="en-GB"/>
              <a:t>)</a:t>
            </a:r>
            <a:endParaRPr/>
          </a:p>
        </p:txBody>
      </p:sp>
      <p:graphicFrame>
        <p:nvGraphicFramePr>
          <p:cNvPr id="250" name="Google Shape;250;p37"/>
          <p:cNvGraphicFramePr/>
          <p:nvPr/>
        </p:nvGraphicFramePr>
        <p:xfrm>
          <a:off x="104045" y="623970"/>
          <a:ext cx="3000000" cy="3000000"/>
        </p:xfrm>
        <a:graphic>
          <a:graphicData uri="http://schemas.openxmlformats.org/drawingml/2006/table">
            <a:tbl>
              <a:tblPr>
                <a:noFill/>
                <a:tableStyleId>{5E5540C1-0D7B-42E3-B2B2-3BB5CBE28206}</a:tableStyleId>
              </a:tblPr>
              <a:tblGrid>
                <a:gridCol w="895950"/>
                <a:gridCol w="2899225"/>
                <a:gridCol w="6449125"/>
              </a:tblGrid>
              <a:tr h="462950">
                <a:tc>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gridSpan="2">
                  <a:txBody>
                    <a:bodyPr/>
                    <a:lstStyle/>
                    <a:p>
                      <a:pPr indent="0" lvl="0" marL="0" rtl="0" algn="ctr">
                        <a:spcBef>
                          <a:spcPts val="0"/>
                        </a:spcBef>
                        <a:spcAft>
                          <a:spcPts val="0"/>
                        </a:spcAft>
                        <a:buNone/>
                      </a:pPr>
                      <a:r>
                        <a:rPr b="1" lang="en-GB">
                          <a:solidFill>
                            <a:srgbClr val="FFFFFF"/>
                          </a:solidFill>
                          <a:latin typeface="Lato"/>
                          <a:ea typeface="Lato"/>
                          <a:cs typeface="Lato"/>
                          <a:sym typeface="Lato"/>
                        </a:rPr>
                        <a:t>Reception (EYFS)</a:t>
                      </a:r>
                      <a:endParaRPr b="1">
                        <a:solidFill>
                          <a:srgbClr val="FFFFFF"/>
                        </a:solidFill>
                        <a:latin typeface="Lato"/>
                        <a:ea typeface="Lato"/>
                        <a:cs typeface="Lato"/>
                        <a:sym typeface="Lato"/>
                      </a:endParaRPr>
                    </a:p>
                  </a:txBody>
                  <a:tcPr marT="134375" marB="134375" marR="106900" marL="106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97A7"/>
                    </a:solidFill>
                  </a:tcPr>
                </a:tc>
                <a:tc hMerge="1"/>
              </a:tr>
              <a:tr h="142475">
                <a:tc rowSpan="2">
                  <a:txBody>
                    <a:bodyPr/>
                    <a:lstStyle/>
                    <a:p>
                      <a:pPr indent="0" lvl="0" marL="0" rtl="0" algn="l">
                        <a:spcBef>
                          <a:spcPts val="0"/>
                        </a:spcBef>
                        <a:spcAft>
                          <a:spcPts val="0"/>
                        </a:spcAft>
                        <a:buNone/>
                      </a:pPr>
                      <a:r>
                        <a:rPr b="1" lang="en-GB">
                          <a:solidFill>
                            <a:srgbClr val="169CAE"/>
                          </a:solidFill>
                          <a:latin typeface="Lato"/>
                          <a:ea typeface="Lato"/>
                          <a:cs typeface="Lato"/>
                          <a:sym typeface="Lato"/>
                        </a:rPr>
                        <a:t>Unit 1</a:t>
                      </a:r>
                      <a:endParaRPr b="1">
                        <a:solidFill>
                          <a:srgbClr val="169CAE"/>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rowSpan="2">
                  <a:txBody>
                    <a:bodyPr/>
                    <a:lstStyle/>
                    <a:p>
                      <a:pPr indent="0" lvl="0" marL="0" marR="0" rtl="0" algn="l">
                        <a:lnSpc>
                          <a:spcPct val="100000"/>
                        </a:lnSpc>
                        <a:spcBef>
                          <a:spcPts val="0"/>
                        </a:spcBef>
                        <a:spcAft>
                          <a:spcPts val="0"/>
                        </a:spcAft>
                        <a:buClr>
                          <a:schemeClr val="dk1"/>
                        </a:buClr>
                        <a:buSzPts val="1100"/>
                        <a:buFont typeface="Arial"/>
                        <a:buNone/>
                      </a:pPr>
                      <a:r>
                        <a:rPr b="1" lang="en-GB" sz="1100">
                          <a:solidFill>
                            <a:schemeClr val="hlink"/>
                          </a:solidFill>
                          <a:uFill>
                            <a:noFill/>
                          </a:uFill>
                          <a:latin typeface="Lato"/>
                          <a:ea typeface="Lato"/>
                          <a:cs typeface="Lato"/>
                          <a:sym typeface="Lato"/>
                          <a:hlinkClick r:id="rId3"/>
                        </a:rPr>
                        <a:t>Exploring maps</a:t>
                      </a:r>
                      <a:endParaRPr b="1" sz="11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100">
                          <a:solidFill>
                            <a:schemeClr val="dk1"/>
                          </a:solidFill>
                          <a:latin typeface="Lato"/>
                          <a:ea typeface="Lato"/>
                          <a:cs typeface="Lato"/>
                          <a:sym typeface="Lato"/>
                        </a:rPr>
                        <a:t>Exploring maps through discussion, story-telling, games and creative activities, children look at how features are represented and think about the meaning behind shapes, lines and colours on maps. </a:t>
                      </a:r>
                      <a:endParaRPr sz="1100">
                        <a:solidFill>
                          <a:srgbClr val="FFFFFF"/>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rowSpan="2">
                  <a:txBody>
                    <a:bodyPr/>
                    <a:lstStyle/>
                    <a:p>
                      <a:pPr indent="0" lvl="0" marL="0" marR="0" rtl="0" algn="l">
                        <a:lnSpc>
                          <a:spcPct val="100000"/>
                        </a:lnSpc>
                        <a:spcBef>
                          <a:spcPts val="0"/>
                        </a:spcBef>
                        <a:spcAft>
                          <a:spcPts val="0"/>
                        </a:spcAft>
                        <a:buNone/>
                      </a:pPr>
                      <a:r>
                        <a:rPr b="1" lang="en-GB" sz="950">
                          <a:solidFill>
                            <a:schemeClr val="hlink"/>
                          </a:solidFill>
                          <a:uFill>
                            <a:noFill/>
                          </a:uFill>
                          <a:latin typeface="Lato"/>
                          <a:ea typeface="Lato"/>
                          <a:cs typeface="Lato"/>
                          <a:sym typeface="Lato"/>
                          <a:hlinkClick r:id="rId4"/>
                        </a:rPr>
                        <a:t>Activity 1: Pirate map bingo</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lang="en-GB" sz="950">
                          <a:solidFill>
                            <a:schemeClr val="dk1"/>
                          </a:solidFill>
                          <a:latin typeface="Lato"/>
                          <a:ea typeface="Lato"/>
                          <a:cs typeface="Lato"/>
                          <a:sym typeface="Lato"/>
                        </a:rPr>
                        <a:t>Identifying and locating features on a pirate map.</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sz="950">
                          <a:solidFill>
                            <a:schemeClr val="hlink"/>
                          </a:solidFill>
                          <a:uFill>
                            <a:noFill/>
                          </a:uFill>
                          <a:latin typeface="Lato"/>
                          <a:ea typeface="Lato"/>
                          <a:cs typeface="Lato"/>
                          <a:sym typeface="Lato"/>
                          <a:hlinkClick r:id="rId5"/>
                        </a:rPr>
                        <a:t>Activity 2: Our school from above</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lang="en-GB" sz="950">
                          <a:solidFill>
                            <a:schemeClr val="dk1"/>
                          </a:solidFill>
                          <a:latin typeface="Lato"/>
                          <a:ea typeface="Lato"/>
                          <a:cs typeface="Lato"/>
                          <a:sym typeface="Lato"/>
                        </a:rPr>
                        <a:t>Discussing features on an aerial photograph and choosing colours and shapes to create an aerial map of the school grounds.</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sz="950">
                          <a:solidFill>
                            <a:schemeClr val="hlink"/>
                          </a:solidFill>
                          <a:uFill>
                            <a:noFill/>
                          </a:uFill>
                          <a:latin typeface="Lato"/>
                          <a:ea typeface="Lato"/>
                          <a:cs typeface="Lato"/>
                          <a:sym typeface="Lato"/>
                          <a:hlinkClick r:id="rId6"/>
                        </a:rPr>
                        <a:t>Activity 3: Let’s build a map!</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lang="en-GB" sz="950">
                          <a:solidFill>
                            <a:schemeClr val="dk1"/>
                          </a:solidFill>
                          <a:latin typeface="Lato"/>
                          <a:ea typeface="Lato"/>
                          <a:cs typeface="Lato"/>
                          <a:sym typeface="Lato"/>
                        </a:rPr>
                        <a:t>Using 3D materials to build a map of a real or imaginary place.</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sz="950">
                          <a:solidFill>
                            <a:schemeClr val="hlink"/>
                          </a:solidFill>
                          <a:uFill>
                            <a:noFill/>
                          </a:uFill>
                          <a:latin typeface="Lato"/>
                          <a:ea typeface="Lato"/>
                          <a:cs typeface="Lato"/>
                          <a:sym typeface="Lato"/>
                          <a:hlinkClick r:id="rId7"/>
                        </a:rPr>
                        <a:t>Activity 4: Creating journey sticks</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lang="en-GB" sz="950">
                          <a:solidFill>
                            <a:schemeClr val="dk1"/>
                          </a:solidFill>
                          <a:latin typeface="Lato"/>
                          <a:ea typeface="Lato"/>
                          <a:cs typeface="Lato"/>
                          <a:sym typeface="Lato"/>
                        </a:rPr>
                        <a:t>Using directional language and mapping a journey using objects found in the school grounds.</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sz="950">
                          <a:solidFill>
                            <a:schemeClr val="hlink"/>
                          </a:solidFill>
                          <a:uFill>
                            <a:noFill/>
                          </a:uFill>
                          <a:latin typeface="Lato"/>
                          <a:ea typeface="Lato"/>
                          <a:cs typeface="Lato"/>
                          <a:sym typeface="Lato"/>
                          <a:hlinkClick r:id="rId8"/>
                        </a:rPr>
                        <a:t>Activity 5: Investigating maps</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lang="en-GB" sz="950">
                          <a:solidFill>
                            <a:schemeClr val="dk1"/>
                          </a:solidFill>
                          <a:latin typeface="Lato"/>
                          <a:ea typeface="Lato"/>
                          <a:cs typeface="Lato"/>
                          <a:sym typeface="Lato"/>
                        </a:rPr>
                        <a:t>Exploring, comparing and asking questions about a variety of maps.</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sz="950">
                          <a:solidFill>
                            <a:schemeClr val="hlink"/>
                          </a:solidFill>
                          <a:uFill>
                            <a:noFill/>
                          </a:uFill>
                          <a:latin typeface="Lato"/>
                          <a:ea typeface="Lato"/>
                          <a:cs typeface="Lato"/>
                          <a:sym typeface="Lato"/>
                          <a:hlinkClick r:id="rId9"/>
                        </a:rPr>
                        <a:t>Activity 6: Map making</a:t>
                      </a:r>
                      <a:endParaRPr b="1" sz="95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lang="en-GB" sz="950">
                          <a:solidFill>
                            <a:schemeClr val="dk1"/>
                          </a:solidFill>
                          <a:latin typeface="Lato"/>
                          <a:ea typeface="Lato"/>
                          <a:cs typeface="Lato"/>
                          <a:sym typeface="Lato"/>
                        </a:rPr>
                        <a:t>Making their own maps showing features in the local area.</a:t>
                      </a:r>
                      <a:endParaRPr sz="95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r>
              <a:tr h="1554700">
                <a:tc vMerge="1"/>
                <a:tc vMerge="1"/>
                <a:tc vMerge="1"/>
              </a:tr>
              <a:tr h="418925">
                <a:tc rowSpan="2">
                  <a:txBody>
                    <a:bodyPr/>
                    <a:lstStyle/>
                    <a:p>
                      <a:pPr indent="0" lvl="0" marL="0" rtl="0" algn="l">
                        <a:spcBef>
                          <a:spcPts val="0"/>
                        </a:spcBef>
                        <a:spcAft>
                          <a:spcPts val="0"/>
                        </a:spcAft>
                        <a:buNone/>
                      </a:pPr>
                      <a:r>
                        <a:rPr b="1" lang="en-GB">
                          <a:solidFill>
                            <a:srgbClr val="169CAE"/>
                          </a:solidFill>
                          <a:latin typeface="Lato"/>
                          <a:ea typeface="Lato"/>
                          <a:cs typeface="Lato"/>
                          <a:sym typeface="Lato"/>
                        </a:rPr>
                        <a:t>Unit 2</a:t>
                      </a:r>
                      <a:endParaRPr b="1">
                        <a:solidFill>
                          <a:srgbClr val="169CAE"/>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rowSpan="2">
                  <a:txBody>
                    <a:bodyPr/>
                    <a:lstStyle/>
                    <a:p>
                      <a:pPr indent="0" lvl="0" marL="0" marR="0" rtl="0" algn="l">
                        <a:lnSpc>
                          <a:spcPct val="115000"/>
                        </a:lnSpc>
                        <a:spcBef>
                          <a:spcPts val="0"/>
                        </a:spcBef>
                        <a:spcAft>
                          <a:spcPts val="0"/>
                        </a:spcAft>
                        <a:buClr>
                          <a:srgbClr val="000000"/>
                        </a:buClr>
                        <a:buSzPts val="1000"/>
                        <a:buFont typeface="Arial"/>
                        <a:buNone/>
                      </a:pPr>
                      <a:r>
                        <a:rPr b="1" lang="en-GB" sz="1100">
                          <a:solidFill>
                            <a:schemeClr val="hlink"/>
                          </a:solidFill>
                          <a:uFill>
                            <a:noFill/>
                          </a:uFill>
                          <a:latin typeface="Lato"/>
                          <a:ea typeface="Lato"/>
                          <a:cs typeface="Lato"/>
                          <a:sym typeface="Lato"/>
                          <a:hlinkClick r:id="rId10"/>
                        </a:rPr>
                        <a:t>Outdoor </a:t>
                      </a:r>
                      <a:r>
                        <a:rPr b="1" lang="en-GB" sz="1100">
                          <a:solidFill>
                            <a:schemeClr val="hlink"/>
                          </a:solidFill>
                          <a:uFill>
                            <a:noFill/>
                          </a:uFill>
                          <a:latin typeface="Lato"/>
                          <a:ea typeface="Lato"/>
                          <a:cs typeface="Lato"/>
                          <a:sym typeface="Lato"/>
                          <a:hlinkClick r:id="rId11"/>
                        </a:rPr>
                        <a:t>adventures</a:t>
                      </a:r>
                      <a:r>
                        <a:rPr b="1" lang="en-GB" sz="1100">
                          <a:solidFill>
                            <a:schemeClr val="hlink"/>
                          </a:solidFill>
                          <a:uFill>
                            <a:noFill/>
                          </a:uFill>
                          <a:latin typeface="Lato"/>
                          <a:ea typeface="Lato"/>
                          <a:cs typeface="Lato"/>
                          <a:sym typeface="Lato"/>
                          <a:hlinkClick r:id="rId12"/>
                        </a:rPr>
                        <a:t> </a:t>
                      </a:r>
                      <a:endParaRPr b="1" sz="1100">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000"/>
                        <a:buFont typeface="Arial"/>
                        <a:buNone/>
                      </a:pPr>
                      <a:r>
                        <a:rPr lang="en-GB" sz="1100">
                          <a:solidFill>
                            <a:schemeClr val="dk1"/>
                          </a:solidFill>
                          <a:latin typeface="Lato"/>
                          <a:ea typeface="Lato"/>
                          <a:cs typeface="Lato"/>
                          <a:sym typeface="Lato"/>
                        </a:rPr>
                        <a:t>Using the senses to explore and describe the natural world around them whilst outside, children begin to recognise the effect of the changing seasons.</a:t>
                      </a:r>
                      <a:endParaRPr b="1" sz="110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rowSpan="2">
                  <a:txBody>
                    <a:bodyPr/>
                    <a:lstStyle/>
                    <a:p>
                      <a:pPr indent="0" lvl="0" marL="0" rtl="0" algn="l">
                        <a:spcBef>
                          <a:spcPts val="0"/>
                        </a:spcBef>
                        <a:spcAft>
                          <a:spcPts val="0"/>
                        </a:spcAft>
                        <a:buNone/>
                      </a:pPr>
                      <a:r>
                        <a:rPr b="1" lang="en-GB" sz="950">
                          <a:solidFill>
                            <a:schemeClr val="accent1"/>
                          </a:solidFill>
                          <a:uFill>
                            <a:noFill/>
                          </a:uFill>
                          <a:latin typeface="Lato"/>
                          <a:ea typeface="Lato"/>
                          <a:cs typeface="Lato"/>
                          <a:sym typeface="Lato"/>
                          <a:hlinkClick r:id="rId13">
                            <a:extLst>
                              <a:ext uri="{A12FA001-AC4F-418D-AE19-62706E023703}">
                                <ahyp:hlinkClr val="tx"/>
                              </a:ext>
                            </a:extLst>
                          </a:hlinkClick>
                        </a:rPr>
                        <a:t>Activity 1: Nature catchers</a:t>
                      </a:r>
                      <a:endParaRPr b="1" sz="950">
                        <a:solidFill>
                          <a:schemeClr val="accent1"/>
                        </a:solidFill>
                        <a:latin typeface="Lato"/>
                        <a:ea typeface="Lato"/>
                        <a:cs typeface="Lato"/>
                        <a:sym typeface="Lato"/>
                      </a:endParaRPr>
                    </a:p>
                    <a:p>
                      <a:pPr indent="0" lvl="0" marL="0" rtl="0" algn="l">
                        <a:spcBef>
                          <a:spcPts val="0"/>
                        </a:spcBef>
                        <a:spcAft>
                          <a:spcPts val="0"/>
                        </a:spcAft>
                        <a:buNone/>
                      </a:pPr>
                      <a:r>
                        <a:rPr lang="en-GB" sz="950">
                          <a:solidFill>
                            <a:srgbClr val="222222"/>
                          </a:solidFill>
                          <a:latin typeface="Lato"/>
                          <a:ea typeface="Lato"/>
                          <a:cs typeface="Lato"/>
                          <a:sym typeface="Lato"/>
                        </a:rPr>
                        <a:t>Exploring and describing how </a:t>
                      </a:r>
                      <a:r>
                        <a:rPr lang="en-GB" sz="950">
                          <a:solidFill>
                            <a:srgbClr val="222222"/>
                          </a:solidFill>
                          <a:latin typeface="Lato"/>
                          <a:ea typeface="Lato"/>
                          <a:cs typeface="Lato"/>
                          <a:sym typeface="Lato"/>
                        </a:rPr>
                        <a:t>natural objects feel, look, smell, taste and sound.</a:t>
                      </a:r>
                      <a:endParaRPr b="1" sz="950">
                        <a:solidFill>
                          <a:schemeClr val="accent1"/>
                        </a:solidFill>
                        <a:latin typeface="Lato"/>
                        <a:ea typeface="Lato"/>
                        <a:cs typeface="Lato"/>
                        <a:sym typeface="Lato"/>
                      </a:endParaRPr>
                    </a:p>
                    <a:p>
                      <a:pPr indent="0" lvl="0" marL="0" rtl="0" algn="l">
                        <a:spcBef>
                          <a:spcPts val="0"/>
                        </a:spcBef>
                        <a:spcAft>
                          <a:spcPts val="0"/>
                        </a:spcAft>
                        <a:buClr>
                          <a:schemeClr val="dk1"/>
                        </a:buClr>
                        <a:buSzPts val="900"/>
                        <a:buFont typeface="Arial"/>
                        <a:buNone/>
                      </a:pPr>
                      <a:r>
                        <a:t/>
                      </a:r>
                      <a:endParaRPr b="1" sz="950">
                        <a:solidFill>
                          <a:schemeClr val="accent1"/>
                        </a:solidFill>
                        <a:latin typeface="Lato"/>
                        <a:ea typeface="Lato"/>
                        <a:cs typeface="Lato"/>
                        <a:sym typeface="Lato"/>
                      </a:endParaRPr>
                    </a:p>
                    <a:p>
                      <a:pPr indent="0" lvl="0" marL="0" rtl="0" algn="l">
                        <a:spcBef>
                          <a:spcPts val="0"/>
                        </a:spcBef>
                        <a:spcAft>
                          <a:spcPts val="0"/>
                        </a:spcAft>
                        <a:buNone/>
                      </a:pPr>
                      <a:r>
                        <a:rPr b="1" lang="en-GB" sz="950">
                          <a:solidFill>
                            <a:schemeClr val="accent1"/>
                          </a:solidFill>
                          <a:uFill>
                            <a:noFill/>
                          </a:uFill>
                          <a:latin typeface="Lato"/>
                          <a:ea typeface="Lato"/>
                          <a:cs typeface="Lato"/>
                          <a:sym typeface="Lato"/>
                          <a:hlinkClick r:id="rId14">
                            <a:extLst>
                              <a:ext uri="{A12FA001-AC4F-418D-AE19-62706E023703}">
                                <ahyp:hlinkClr val="tx"/>
                              </a:ext>
                            </a:extLst>
                          </a:hlinkClick>
                        </a:rPr>
                        <a:t>Activity 2: Observational painting</a:t>
                      </a:r>
                      <a:endParaRPr b="1" sz="950">
                        <a:solidFill>
                          <a:schemeClr val="accent1"/>
                        </a:solidFill>
                        <a:latin typeface="Lato"/>
                        <a:ea typeface="Lato"/>
                        <a:cs typeface="Lato"/>
                        <a:sym typeface="Lato"/>
                      </a:endParaRPr>
                    </a:p>
                    <a:p>
                      <a:pPr indent="0" lvl="0" marL="0" rtl="0" algn="l">
                        <a:spcBef>
                          <a:spcPts val="0"/>
                        </a:spcBef>
                        <a:spcAft>
                          <a:spcPts val="0"/>
                        </a:spcAft>
                        <a:buNone/>
                      </a:pPr>
                      <a:r>
                        <a:rPr lang="en-GB" sz="950">
                          <a:solidFill>
                            <a:srgbClr val="222222"/>
                          </a:solidFill>
                          <a:latin typeface="Lato"/>
                          <a:ea typeface="Lato"/>
                          <a:cs typeface="Lato"/>
                          <a:sym typeface="Lato"/>
                        </a:rPr>
                        <a:t>Representing how natural materials appear in the world around them through painting.</a:t>
                      </a:r>
                      <a:endParaRPr sz="950">
                        <a:solidFill>
                          <a:srgbClr val="222222"/>
                        </a:solidFill>
                        <a:latin typeface="Lato"/>
                        <a:ea typeface="Lato"/>
                        <a:cs typeface="Lato"/>
                        <a:sym typeface="Lato"/>
                      </a:endParaRPr>
                    </a:p>
                    <a:p>
                      <a:pPr indent="0" lvl="0" marL="0" rtl="0" algn="l">
                        <a:spcBef>
                          <a:spcPts val="0"/>
                        </a:spcBef>
                        <a:spcAft>
                          <a:spcPts val="0"/>
                        </a:spcAft>
                        <a:buNone/>
                      </a:pPr>
                      <a:r>
                        <a:t/>
                      </a:r>
                      <a:endParaRPr sz="950">
                        <a:solidFill>
                          <a:srgbClr val="222222"/>
                        </a:solidFill>
                        <a:latin typeface="Lato"/>
                        <a:ea typeface="Lato"/>
                        <a:cs typeface="Lato"/>
                        <a:sym typeface="Lato"/>
                      </a:endParaRPr>
                    </a:p>
                    <a:p>
                      <a:pPr indent="0" lvl="0" marL="0" rtl="0" algn="l">
                        <a:spcBef>
                          <a:spcPts val="0"/>
                        </a:spcBef>
                        <a:spcAft>
                          <a:spcPts val="0"/>
                        </a:spcAft>
                        <a:buNone/>
                      </a:pPr>
                      <a:r>
                        <a:rPr b="1" lang="en-GB" sz="950">
                          <a:solidFill>
                            <a:schemeClr val="accent1"/>
                          </a:solidFill>
                          <a:uFill>
                            <a:noFill/>
                          </a:uFill>
                          <a:latin typeface="Lato"/>
                          <a:ea typeface="Lato"/>
                          <a:cs typeface="Lato"/>
                          <a:sym typeface="Lato"/>
                          <a:hlinkClick r:id="rId15">
                            <a:extLst>
                              <a:ext uri="{A12FA001-AC4F-418D-AE19-62706E023703}">
                                <ahyp:hlinkClr val="tx"/>
                              </a:ext>
                            </a:extLst>
                          </a:hlinkClick>
                        </a:rPr>
                        <a:t>Activity 3: Exploring the weather</a:t>
                      </a:r>
                      <a:endParaRPr b="1" sz="950">
                        <a:solidFill>
                          <a:schemeClr val="accent1"/>
                        </a:solidFill>
                        <a:latin typeface="Lato"/>
                        <a:ea typeface="Lato"/>
                        <a:cs typeface="Lato"/>
                        <a:sym typeface="Lato"/>
                      </a:endParaRPr>
                    </a:p>
                    <a:p>
                      <a:pPr indent="0" lvl="0" marL="0" rtl="0" algn="l">
                        <a:spcBef>
                          <a:spcPts val="0"/>
                        </a:spcBef>
                        <a:spcAft>
                          <a:spcPts val="0"/>
                        </a:spcAft>
                        <a:buNone/>
                      </a:pPr>
                      <a:r>
                        <a:rPr lang="en-GB" sz="950">
                          <a:solidFill>
                            <a:srgbClr val="222222"/>
                          </a:solidFill>
                          <a:latin typeface="Lato"/>
                          <a:ea typeface="Lato"/>
                          <a:cs typeface="Lato"/>
                          <a:sym typeface="Lato"/>
                        </a:rPr>
                        <a:t>Describing the effects of different weather conditions through experimentation.</a:t>
                      </a:r>
                      <a:endParaRPr b="1" sz="950">
                        <a:solidFill>
                          <a:schemeClr val="accent1"/>
                        </a:solidFill>
                        <a:latin typeface="Lato"/>
                        <a:ea typeface="Lato"/>
                        <a:cs typeface="Lato"/>
                        <a:sym typeface="Lato"/>
                      </a:endParaRPr>
                    </a:p>
                    <a:p>
                      <a:pPr indent="0" lvl="0" marL="0" rtl="0" algn="l">
                        <a:spcBef>
                          <a:spcPts val="0"/>
                        </a:spcBef>
                        <a:spcAft>
                          <a:spcPts val="0"/>
                        </a:spcAft>
                        <a:buClr>
                          <a:schemeClr val="dk1"/>
                        </a:buClr>
                        <a:buSzPts val="900"/>
                        <a:buFont typeface="Arial"/>
                        <a:buNone/>
                      </a:pPr>
                      <a:r>
                        <a:t/>
                      </a:r>
                      <a:endParaRPr b="1" sz="950">
                        <a:solidFill>
                          <a:schemeClr val="accent1"/>
                        </a:solidFill>
                        <a:latin typeface="Lato"/>
                        <a:ea typeface="Lato"/>
                        <a:cs typeface="Lato"/>
                        <a:sym typeface="Lato"/>
                      </a:endParaRPr>
                    </a:p>
                    <a:p>
                      <a:pPr indent="0" lvl="0" marL="0" rtl="0" algn="l">
                        <a:spcBef>
                          <a:spcPts val="0"/>
                        </a:spcBef>
                        <a:spcAft>
                          <a:spcPts val="0"/>
                        </a:spcAft>
                        <a:buNone/>
                      </a:pPr>
                      <a:r>
                        <a:rPr b="1" lang="en-GB" sz="950">
                          <a:solidFill>
                            <a:schemeClr val="accent1"/>
                          </a:solidFill>
                          <a:uFill>
                            <a:noFill/>
                          </a:uFill>
                          <a:latin typeface="Lato"/>
                          <a:ea typeface="Lato"/>
                          <a:cs typeface="Lato"/>
                          <a:sym typeface="Lato"/>
                          <a:hlinkClick r:id="rId16">
                            <a:extLst>
                              <a:ext uri="{A12FA001-AC4F-418D-AE19-62706E023703}">
                                <ahyp:hlinkClr val="tx"/>
                              </a:ext>
                            </a:extLst>
                          </a:hlinkClick>
                        </a:rPr>
                        <a:t>Activity 4: Senses in nature</a:t>
                      </a:r>
                      <a:endParaRPr b="1" sz="950">
                        <a:solidFill>
                          <a:schemeClr val="accent1"/>
                        </a:solidFill>
                        <a:latin typeface="Lato"/>
                        <a:ea typeface="Lato"/>
                        <a:cs typeface="Lato"/>
                        <a:sym typeface="Lato"/>
                      </a:endParaRPr>
                    </a:p>
                    <a:p>
                      <a:pPr indent="0" lvl="0" marL="0" rtl="0" algn="l">
                        <a:spcBef>
                          <a:spcPts val="0"/>
                        </a:spcBef>
                        <a:spcAft>
                          <a:spcPts val="0"/>
                        </a:spcAft>
                        <a:buNone/>
                      </a:pPr>
                      <a:r>
                        <a:rPr lang="en-GB" sz="950">
                          <a:solidFill>
                            <a:srgbClr val="222222"/>
                          </a:solidFill>
                          <a:latin typeface="Lato"/>
                          <a:ea typeface="Lato"/>
                          <a:cs typeface="Lato"/>
                          <a:sym typeface="Lato"/>
                        </a:rPr>
                        <a:t>Using the five senses to observe and talk about natural materials through a variety of activities including sound bathing and gardening.</a:t>
                      </a:r>
                      <a:endParaRPr sz="950">
                        <a:solidFill>
                          <a:srgbClr val="222222"/>
                        </a:solidFill>
                        <a:latin typeface="Lato"/>
                        <a:ea typeface="Lato"/>
                        <a:cs typeface="Lato"/>
                        <a:sym typeface="Lato"/>
                      </a:endParaRPr>
                    </a:p>
                    <a:p>
                      <a:pPr indent="0" lvl="0" marL="0" rtl="0" algn="l">
                        <a:spcBef>
                          <a:spcPts val="0"/>
                        </a:spcBef>
                        <a:spcAft>
                          <a:spcPts val="0"/>
                        </a:spcAft>
                        <a:buClr>
                          <a:schemeClr val="dk1"/>
                        </a:buClr>
                        <a:buSzPts val="900"/>
                        <a:buFont typeface="Arial"/>
                        <a:buNone/>
                      </a:pPr>
                      <a:r>
                        <a:t/>
                      </a:r>
                      <a:endParaRPr sz="950">
                        <a:solidFill>
                          <a:srgbClr val="222222"/>
                        </a:solidFill>
                        <a:latin typeface="Lato"/>
                        <a:ea typeface="Lato"/>
                        <a:cs typeface="Lato"/>
                        <a:sym typeface="Lato"/>
                      </a:endParaRPr>
                    </a:p>
                    <a:p>
                      <a:pPr indent="0" lvl="0" marL="0" rtl="0" algn="l">
                        <a:spcBef>
                          <a:spcPts val="0"/>
                        </a:spcBef>
                        <a:spcAft>
                          <a:spcPts val="0"/>
                        </a:spcAft>
                        <a:buNone/>
                      </a:pPr>
                      <a:r>
                        <a:rPr b="1" lang="en-GB" sz="950">
                          <a:solidFill>
                            <a:schemeClr val="accent1"/>
                          </a:solidFill>
                          <a:uFill>
                            <a:noFill/>
                          </a:uFill>
                          <a:latin typeface="Lato"/>
                          <a:ea typeface="Lato"/>
                          <a:cs typeface="Lato"/>
                          <a:sym typeface="Lato"/>
                          <a:hlinkClick r:id="rId17">
                            <a:extLst>
                              <a:ext uri="{A12FA001-AC4F-418D-AE19-62706E023703}">
                                <ahyp:hlinkClr val="tx"/>
                              </a:ext>
                            </a:extLst>
                          </a:hlinkClick>
                        </a:rPr>
                        <a:t>Activity 5: Exploring the seasons</a:t>
                      </a:r>
                      <a:endParaRPr b="1" sz="950">
                        <a:solidFill>
                          <a:schemeClr val="accent1"/>
                        </a:solidFill>
                        <a:latin typeface="Lato"/>
                        <a:ea typeface="Lato"/>
                        <a:cs typeface="Lato"/>
                        <a:sym typeface="Lato"/>
                      </a:endParaRPr>
                    </a:p>
                    <a:p>
                      <a:pPr indent="0" lvl="0" marL="0" rtl="0" algn="l">
                        <a:spcBef>
                          <a:spcPts val="0"/>
                        </a:spcBef>
                        <a:spcAft>
                          <a:spcPts val="0"/>
                        </a:spcAft>
                        <a:buNone/>
                      </a:pPr>
                      <a:r>
                        <a:rPr lang="en-GB" sz="950">
                          <a:solidFill>
                            <a:srgbClr val="222222"/>
                          </a:solidFill>
                          <a:latin typeface="Lato"/>
                          <a:ea typeface="Lato"/>
                          <a:cs typeface="Lato"/>
                          <a:sym typeface="Lato"/>
                        </a:rPr>
                        <a:t>Noticing and investigating how weather can change with the seasons.</a:t>
                      </a:r>
                      <a:endParaRPr b="1" sz="950">
                        <a:solidFill>
                          <a:schemeClr val="accent1"/>
                        </a:solidFill>
                        <a:latin typeface="Lato"/>
                        <a:ea typeface="Lato"/>
                        <a:cs typeface="Lato"/>
                        <a:sym typeface="Lato"/>
                      </a:endParaRPr>
                    </a:p>
                    <a:p>
                      <a:pPr indent="0" lvl="0" marL="0" rtl="0" algn="l">
                        <a:spcBef>
                          <a:spcPts val="0"/>
                        </a:spcBef>
                        <a:spcAft>
                          <a:spcPts val="0"/>
                        </a:spcAft>
                        <a:buClr>
                          <a:schemeClr val="dk1"/>
                        </a:buClr>
                        <a:buSzPts val="900"/>
                        <a:buFont typeface="Arial"/>
                        <a:buNone/>
                      </a:pPr>
                      <a:r>
                        <a:t/>
                      </a:r>
                      <a:endParaRPr b="1" sz="950">
                        <a:solidFill>
                          <a:schemeClr val="accent1"/>
                        </a:solidFill>
                        <a:latin typeface="Lato"/>
                        <a:ea typeface="Lato"/>
                        <a:cs typeface="Lato"/>
                        <a:sym typeface="Lato"/>
                      </a:endParaRPr>
                    </a:p>
                    <a:p>
                      <a:pPr indent="0" lvl="0" marL="0" rtl="0" algn="l">
                        <a:spcBef>
                          <a:spcPts val="0"/>
                        </a:spcBef>
                        <a:spcAft>
                          <a:spcPts val="0"/>
                        </a:spcAft>
                        <a:buNone/>
                      </a:pPr>
                      <a:r>
                        <a:rPr b="1" lang="en-GB" sz="950">
                          <a:solidFill>
                            <a:schemeClr val="accent1"/>
                          </a:solidFill>
                          <a:uFill>
                            <a:noFill/>
                          </a:uFill>
                          <a:latin typeface="Lato"/>
                          <a:ea typeface="Lato"/>
                          <a:cs typeface="Lato"/>
                          <a:sym typeface="Lato"/>
                          <a:hlinkClick r:id="rId18">
                            <a:extLst>
                              <a:ext uri="{A12FA001-AC4F-418D-AE19-62706E023703}">
                                <ahyp:hlinkClr val="tx"/>
                              </a:ext>
                            </a:extLst>
                          </a:hlinkClick>
                        </a:rPr>
                        <a:t>Activity 6: Dress the teddy</a:t>
                      </a:r>
                      <a:endParaRPr b="1" sz="950">
                        <a:solidFill>
                          <a:schemeClr val="accent1"/>
                        </a:solidFill>
                        <a:latin typeface="Lato"/>
                        <a:ea typeface="Lato"/>
                        <a:cs typeface="Lato"/>
                        <a:sym typeface="Lato"/>
                      </a:endParaRPr>
                    </a:p>
                    <a:p>
                      <a:pPr indent="0" lvl="0" marL="0" rtl="0" algn="l">
                        <a:spcBef>
                          <a:spcPts val="0"/>
                        </a:spcBef>
                        <a:spcAft>
                          <a:spcPts val="0"/>
                        </a:spcAft>
                        <a:buClr>
                          <a:schemeClr val="dk1"/>
                        </a:buClr>
                        <a:buSzPts val="900"/>
                        <a:buFont typeface="Arial"/>
                        <a:buNone/>
                      </a:pPr>
                      <a:r>
                        <a:rPr lang="en-GB" sz="950">
                          <a:solidFill>
                            <a:srgbClr val="222222"/>
                          </a:solidFill>
                          <a:latin typeface="Lato"/>
                          <a:ea typeface="Lato"/>
                          <a:cs typeface="Lato"/>
                          <a:sym typeface="Lato"/>
                        </a:rPr>
                        <a:t>Beginning to consider how we respond to weather conditions in each season through our choice of clothes.</a:t>
                      </a:r>
                      <a:endParaRPr b="1" sz="950">
                        <a:solidFill>
                          <a:schemeClr val="accent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r>
              <a:tr h="1441375">
                <a:tc vMerge="1"/>
                <a:tc vMerge="1"/>
                <a:tc vMerge="1"/>
              </a:tr>
            </a:tbl>
          </a:graphicData>
        </a:graphic>
      </p:graphicFrame>
      <p:sp>
        <p:nvSpPr>
          <p:cNvPr id="251" name="Google Shape;251;p37"/>
          <p:cNvSpPr txBox="1"/>
          <p:nvPr>
            <p:ph idx="12" type="sldNum"/>
          </p:nvPr>
        </p:nvSpPr>
        <p:spPr>
          <a:xfrm>
            <a:off x="10029225" y="7114600"/>
            <a:ext cx="641700" cy="540900"/>
          </a:xfrm>
          <a:prstGeom prst="rect">
            <a:avLst/>
          </a:prstGeom>
          <a:noFill/>
          <a:ln>
            <a:noFill/>
          </a:ln>
        </p:spPr>
        <p:txBody>
          <a:bodyPr anchorCtr="0" anchor="t" bIns="104875" lIns="104875" spcFirstLastPara="1" rIns="104875" wrap="square" tIns="104875">
            <a:noAutofit/>
          </a:bodyPr>
          <a:lstStyle/>
          <a:p>
            <a:pPr indent="0" lvl="0" marL="0" rtl="0" algn="r">
              <a:lnSpc>
                <a:spcPct val="100000"/>
              </a:lnSpc>
              <a:spcBef>
                <a:spcPts val="0"/>
              </a:spcBef>
              <a:spcAft>
                <a:spcPts val="0"/>
              </a:spcAft>
              <a:buSzPts val="1100"/>
              <a:buNone/>
            </a:pPr>
            <a:fld id="{00000000-1234-1234-1234-123412341234}" type="slidenum">
              <a:rPr lang="en-GB"/>
              <a:t>‹#›</a:t>
            </a:fld>
            <a:endParaRPr/>
          </a:p>
        </p:txBody>
      </p:sp>
      <p:sp>
        <p:nvSpPr>
          <p:cNvPr id="252" name="Google Shape;252;p37">
            <a:hlinkClick r:id="rId19"/>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3" name="Google Shape;253;p37">
            <a:hlinkClick r:id="rId20"/>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4" name="Google Shape;254;p37">
            <a:hlinkClick r:id="rId21"/>
          </p:cNvPr>
          <p:cNvSpPr/>
          <p:nvPr/>
        </p:nvSpPr>
        <p:spPr>
          <a:xfrm>
            <a:off x="-13050" y="0"/>
            <a:ext cx="10692000" cy="49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8"/>
          <p:cNvSpPr txBox="1"/>
          <p:nvPr>
            <p:ph idx="1" type="subTitle"/>
          </p:nvPr>
        </p:nvSpPr>
        <p:spPr>
          <a:xfrm>
            <a:off x="-13050" y="-25875"/>
            <a:ext cx="10692000" cy="540900"/>
          </a:xfrm>
          <a:prstGeom prst="rect">
            <a:avLst/>
          </a:prstGeom>
        </p:spPr>
        <p:txBody>
          <a:bodyPr anchorCtr="0" anchor="t" bIns="116050" lIns="116050" spcFirstLastPara="1" rIns="116050" wrap="square" tIns="116050">
            <a:normAutofit lnSpcReduction="10000"/>
          </a:bodyPr>
          <a:lstStyle/>
          <a:p>
            <a:pPr indent="0" lvl="0" marL="0" rtl="0" algn="ctr">
              <a:lnSpc>
                <a:spcPct val="100000"/>
              </a:lnSpc>
              <a:spcBef>
                <a:spcPts val="0"/>
              </a:spcBef>
              <a:spcAft>
                <a:spcPts val="0"/>
              </a:spcAft>
              <a:buNone/>
            </a:pPr>
            <a:r>
              <a:rPr lang="en-GB"/>
              <a:t>Geography curriculum overview for parents and carers</a:t>
            </a:r>
            <a:r>
              <a:rPr lang="en-GB"/>
              <a:t> (</a:t>
            </a:r>
            <a:r>
              <a:rPr lang="en-GB">
                <a:solidFill>
                  <a:srgbClr val="FAEA2A"/>
                </a:solidFill>
              </a:rPr>
              <a:t>Key stage 1</a:t>
            </a:r>
            <a:r>
              <a:rPr lang="en-GB"/>
              <a:t>)</a:t>
            </a:r>
            <a:endParaRPr/>
          </a:p>
        </p:txBody>
      </p:sp>
      <p:graphicFrame>
        <p:nvGraphicFramePr>
          <p:cNvPr id="260" name="Google Shape;260;p38"/>
          <p:cNvGraphicFramePr/>
          <p:nvPr/>
        </p:nvGraphicFramePr>
        <p:xfrm>
          <a:off x="104045" y="623970"/>
          <a:ext cx="3000000" cy="3000000"/>
        </p:xfrm>
        <a:graphic>
          <a:graphicData uri="http://schemas.openxmlformats.org/drawingml/2006/table">
            <a:tbl>
              <a:tblPr>
                <a:noFill/>
                <a:tableStyleId>{90BCED72-D29A-477B-94FF-805BD262D0B8}</a:tableStyleId>
              </a:tblPr>
              <a:tblGrid>
                <a:gridCol w="1032650"/>
                <a:gridCol w="4695675"/>
                <a:gridCol w="4695675"/>
              </a:tblGrid>
              <a:tr h="476500">
                <a:tc>
                  <a:txBody>
                    <a:bodyPr/>
                    <a:lstStyle/>
                    <a:p>
                      <a:pPr indent="0" lvl="0" marL="0" rtl="0" algn="ctr">
                        <a:spcBef>
                          <a:spcPts val="0"/>
                        </a:spcBef>
                        <a:spcAft>
                          <a:spcPts val="0"/>
                        </a:spcAft>
                        <a:buNone/>
                      </a:pPr>
                      <a:r>
                        <a:t/>
                      </a:r>
                      <a:endParaRPr b="1" sz="1500">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FFFF"/>
                          </a:solidFill>
                          <a:latin typeface="Lato"/>
                          <a:ea typeface="Lato"/>
                          <a:cs typeface="Lato"/>
                          <a:sym typeface="Lato"/>
                        </a:rPr>
                        <a:t>Year 1</a:t>
                      </a:r>
                      <a:endParaRPr b="1">
                        <a:solidFill>
                          <a:srgbClr val="FFFFFF"/>
                        </a:solidFill>
                        <a:latin typeface="Lato"/>
                        <a:ea typeface="Lato"/>
                        <a:cs typeface="Lato"/>
                        <a:sym typeface="Lato"/>
                      </a:endParaRPr>
                    </a:p>
                  </a:txBody>
                  <a:tcPr marT="134375" marB="134375" marR="106900" marL="106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4EB5C5"/>
                    </a:solidFill>
                  </a:tcPr>
                </a:tc>
                <a:tc>
                  <a:txBody>
                    <a:bodyPr/>
                    <a:lstStyle/>
                    <a:p>
                      <a:pPr indent="0" lvl="0" marL="0" rtl="0" algn="ctr">
                        <a:spcBef>
                          <a:spcPts val="0"/>
                        </a:spcBef>
                        <a:spcAft>
                          <a:spcPts val="0"/>
                        </a:spcAft>
                        <a:buNone/>
                      </a:pPr>
                      <a:r>
                        <a:rPr b="1" lang="en-GB">
                          <a:solidFill>
                            <a:srgbClr val="FFFFFF"/>
                          </a:solidFill>
                          <a:latin typeface="Lato"/>
                          <a:ea typeface="Lato"/>
                          <a:cs typeface="Lato"/>
                          <a:sym typeface="Lato"/>
                        </a:rPr>
                        <a:t>Year 2</a:t>
                      </a:r>
                      <a:endParaRPr b="1">
                        <a:solidFill>
                          <a:srgbClr val="FFFFFF"/>
                        </a:solidFill>
                        <a:latin typeface="Lato"/>
                        <a:ea typeface="Lato"/>
                        <a:cs typeface="Lato"/>
                        <a:sym typeface="Lato"/>
                      </a:endParaRPr>
                    </a:p>
                  </a:txBody>
                  <a:tcPr marT="134375" marB="134375" marR="106900" marL="106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4EB5C5"/>
                    </a:solidFill>
                  </a:tcPr>
                </a:tc>
              </a:tr>
              <a:tr h="1770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3"/>
                        </a:rPr>
                        <a:t>What is it like here?</a:t>
                      </a:r>
                      <a:r>
                        <a:rPr b="1" lang="en-GB" sz="1000">
                          <a:solidFill>
                            <a:schemeClr val="dk1"/>
                          </a:solidFill>
                          <a:latin typeface="Lato"/>
                          <a:ea typeface="Lato"/>
                          <a:cs typeface="Lato"/>
                          <a:sym typeface="Lato"/>
                        </a:rPr>
                        <a:t> </a:t>
                      </a:r>
                      <a:endParaRPr b="1" sz="1000">
                        <a:solidFill>
                          <a:srgbClr val="000000"/>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Locating where they live on an aerial photograph and identifying local features.  Creating maps using classroom objects and drawing simple maps of the school grounds. Use maps to follow simple routes around the school grounds and carrying out an enquiry about how to improve their playground.</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4"/>
                        </a:rPr>
                        <a:t>Would you prefer to live in a hot or cold place?</a:t>
                      </a:r>
                      <a:r>
                        <a:rPr b="1" lang="en-GB" sz="1000">
                          <a:latin typeface="Lato"/>
                          <a:ea typeface="Lato"/>
                          <a:cs typeface="Lato"/>
                          <a:sym typeface="Lato"/>
                        </a:rPr>
                        <a:t> </a:t>
                      </a:r>
                      <a:endParaRPr b="1" sz="10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An </a:t>
                      </a:r>
                      <a:r>
                        <a:rPr lang="en-GB" sz="1000">
                          <a:solidFill>
                            <a:schemeClr val="dk1"/>
                          </a:solidFill>
                          <a:latin typeface="Lato"/>
                          <a:ea typeface="Lato"/>
                          <a:cs typeface="Lato"/>
                          <a:sym typeface="Lato"/>
                        </a:rPr>
                        <a:t>Introduction to the basic concept of climate zones and mapping out hot and cold places globally.  Comparing features in the North and South Poles and Kenya as well as in the local area. Learning the four compass points and the names and location of the seven continents.</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B7B7B7"/>
                      </a:solidFill>
                      <a:prstDash val="solid"/>
                      <a:round/>
                      <a:headEnd len="sm" w="sm" type="none"/>
                      <a:tailEnd len="sm" w="sm" type="none"/>
                    </a:lnB>
                  </a:tcPr>
                </a:tc>
              </a:tr>
              <a:tr h="1770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5"/>
                        </a:rPr>
                        <a:t>What is the weather like in the UK?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S</a:t>
                      </a:r>
                      <a:r>
                        <a:rPr lang="en-GB" sz="1000">
                          <a:solidFill>
                            <a:schemeClr val="dk1"/>
                          </a:solidFill>
                          <a:latin typeface="Lato"/>
                          <a:ea typeface="Lato"/>
                          <a:cs typeface="Lato"/>
                          <a:sym typeface="Lato"/>
                        </a:rPr>
                        <a:t>tudying the countries and cities that make up the UK and learning about the seasons and their associated weather. Considering how we change our behaviour in response to different weather and keeping a weather diary or record. Investigating the UK’s hot and cold places using weather maps with a simple key. </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6"/>
                        </a:rPr>
                        <a:t>Why is our world wonderful? </a:t>
                      </a:r>
                      <a:r>
                        <a:rPr b="1" lang="en-GB" sz="1000">
                          <a:latin typeface="Lato"/>
                          <a:ea typeface="Lato"/>
                          <a:cs typeface="Lato"/>
                          <a:sym typeface="Lato"/>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Identifying features and major characteristics of the UK and learning about some of the amazing places in the world. Naming the oceans and locating these on a world map. </a:t>
                      </a:r>
                      <a:r>
                        <a:rPr lang="en-GB" sz="1000">
                          <a:solidFill>
                            <a:schemeClr val="dk1"/>
                          </a:solidFill>
                          <a:latin typeface="Lato"/>
                          <a:ea typeface="Lato"/>
                          <a:cs typeface="Lato"/>
                          <a:sym typeface="Lato"/>
                        </a:rPr>
                        <a:t>Exploring</a:t>
                      </a:r>
                      <a:r>
                        <a:rPr lang="en-GB" sz="1000">
                          <a:solidFill>
                            <a:schemeClr val="dk1"/>
                          </a:solidFill>
                          <a:latin typeface="Lato"/>
                          <a:ea typeface="Lato"/>
                          <a:cs typeface="Lato"/>
                          <a:sym typeface="Lato"/>
                        </a:rPr>
                        <a:t> what is unique about the natural habitats in their locality and using fieldwork to investigate and present this.</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70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7"/>
                        </a:rPr>
                        <a:t>What is it like to live in Shanghai?</a:t>
                      </a:r>
                      <a:r>
                        <a:rPr b="1" lang="en-GB" sz="1000">
                          <a:latin typeface="Lato"/>
                          <a:ea typeface="Lato"/>
                          <a:cs typeface="Lato"/>
                          <a:sym typeface="Lato"/>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Identifying continents, oceans and countries outside the UK using a world map (with a focus on China). </a:t>
                      </a:r>
                      <a:r>
                        <a:rPr lang="en-GB" sz="1000">
                          <a:latin typeface="Lato"/>
                          <a:ea typeface="Lato"/>
                          <a:cs typeface="Lato"/>
                          <a:sym typeface="Lato"/>
                        </a:rPr>
                        <a:t> Identifying </a:t>
                      </a:r>
                      <a:r>
                        <a:rPr lang="en-GB" sz="1000">
                          <a:latin typeface="Lato"/>
                          <a:ea typeface="Lato"/>
                          <a:cs typeface="Lato"/>
                          <a:sym typeface="Lato"/>
                        </a:rPr>
                        <a:t>physical features of Shanghai using aerial photographs and maps and as well as human features, through exploring land-use then comparing these features to those in the local area. Making a simple map using data they have collected through fieldwork.</a:t>
                      </a:r>
                      <a:endParaRPr sz="10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8"/>
                        </a:rPr>
                        <a:t>What is it like to live by the coast?</a:t>
                      </a:r>
                      <a:r>
                        <a:rPr b="1" lang="en-GB" sz="1000">
                          <a:latin typeface="Lato"/>
                          <a:ea typeface="Lato"/>
                          <a:cs typeface="Lato"/>
                          <a:sym typeface="Lato"/>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N</a:t>
                      </a:r>
                      <a:r>
                        <a:rPr lang="en-GB" sz="1000">
                          <a:solidFill>
                            <a:schemeClr val="dk1"/>
                          </a:solidFill>
                          <a:latin typeface="Lato"/>
                          <a:ea typeface="Lato"/>
                          <a:cs typeface="Lato"/>
                          <a:sym typeface="Lato"/>
                        </a:rPr>
                        <a:t>aming </a:t>
                      </a:r>
                      <a:r>
                        <a:rPr lang="en-GB" sz="1000">
                          <a:latin typeface="Lato"/>
                          <a:ea typeface="Lato"/>
                          <a:cs typeface="Lato"/>
                          <a:sym typeface="Lato"/>
                        </a:rPr>
                        <a:t>and locating continents and oceans of the world in an atlas and revising the countries, cities </a:t>
                      </a:r>
                      <a:r>
                        <a:rPr lang="en-GB" sz="1000">
                          <a:solidFill>
                            <a:schemeClr val="dk1"/>
                          </a:solidFill>
                          <a:latin typeface="Lato"/>
                          <a:ea typeface="Lato"/>
                          <a:cs typeface="Lato"/>
                          <a:sym typeface="Lato"/>
                        </a:rPr>
                        <a:t>and surrounding seas </a:t>
                      </a:r>
                      <a:r>
                        <a:rPr lang="en-GB" sz="1000">
                          <a:latin typeface="Lato"/>
                          <a:ea typeface="Lato"/>
                          <a:cs typeface="Lato"/>
                          <a:sym typeface="Lato"/>
                        </a:rPr>
                        <a:t>of the UK. Learning about the physical features of the Jurassic Coast and how humans have interacted with this over time, including land use, settlements and tourism.  </a:t>
                      </a:r>
                      <a:endParaRPr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61" name="Google Shape;261;p38"/>
          <p:cNvSpPr txBox="1"/>
          <p:nvPr>
            <p:ph idx="12" type="sldNum"/>
          </p:nvPr>
        </p:nvSpPr>
        <p:spPr>
          <a:xfrm>
            <a:off x="10050300" y="7151559"/>
            <a:ext cx="641700" cy="578700"/>
          </a:xfrm>
          <a:prstGeom prst="rect">
            <a:avLst/>
          </a:prstGeom>
        </p:spPr>
        <p:txBody>
          <a:bodyPr anchorCtr="0" anchor="t" bIns="104875" lIns="104875" spcFirstLastPara="1" rIns="104875" wrap="square" tIns="104875">
            <a:noAutofit/>
          </a:bodyPr>
          <a:lstStyle/>
          <a:p>
            <a:pPr indent="0" lvl="0" marL="0" rtl="0" algn="r">
              <a:spcBef>
                <a:spcPts val="0"/>
              </a:spcBef>
              <a:spcAft>
                <a:spcPts val="0"/>
              </a:spcAft>
              <a:buNone/>
            </a:pPr>
            <a:fld id="{00000000-1234-1234-1234-123412341234}" type="slidenum">
              <a:rPr lang="en-GB"/>
              <a:t>‹#›</a:t>
            </a:fld>
            <a:endParaRPr/>
          </a:p>
        </p:txBody>
      </p:sp>
      <p:sp>
        <p:nvSpPr>
          <p:cNvPr id="262" name="Google Shape;262;p38">
            <a:hlinkClick r:id="rId9"/>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3" name="Google Shape;263;p38">
            <a:hlinkClick r:id="rId10"/>
          </p:cNvPr>
          <p:cNvSpPr/>
          <p:nvPr/>
        </p:nvSpPr>
        <p:spPr>
          <a:xfrm>
            <a:off x="-13050" y="0"/>
            <a:ext cx="10692000" cy="49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idx="1" type="subTitle"/>
          </p:nvPr>
        </p:nvSpPr>
        <p:spPr>
          <a:xfrm>
            <a:off x="-13050" y="-25875"/>
            <a:ext cx="10692000" cy="540900"/>
          </a:xfrm>
          <a:prstGeom prst="rect">
            <a:avLst/>
          </a:prstGeom>
        </p:spPr>
        <p:txBody>
          <a:bodyPr anchorCtr="0" anchor="t" bIns="116050" lIns="116050" spcFirstLastPara="1" rIns="116050" wrap="square" tIns="116050">
            <a:normAutofit lnSpcReduction="10000"/>
          </a:bodyPr>
          <a:lstStyle/>
          <a:p>
            <a:pPr indent="0" lvl="0" marL="0" rtl="0" algn="ctr">
              <a:lnSpc>
                <a:spcPct val="100000"/>
              </a:lnSpc>
              <a:spcBef>
                <a:spcPts val="0"/>
              </a:spcBef>
              <a:spcAft>
                <a:spcPts val="0"/>
              </a:spcAft>
              <a:buNone/>
            </a:pPr>
            <a:r>
              <a:rPr lang="en-GB"/>
              <a:t>Geography curriculum overview for parents and carers </a:t>
            </a:r>
            <a:r>
              <a:rPr lang="en-GB"/>
              <a:t>(</a:t>
            </a:r>
            <a:r>
              <a:rPr lang="en-GB">
                <a:solidFill>
                  <a:srgbClr val="FAEA2A"/>
                </a:solidFill>
              </a:rPr>
              <a:t>Lower key stage 2</a:t>
            </a:r>
            <a:r>
              <a:rPr lang="en-GB"/>
              <a:t>)</a:t>
            </a:r>
            <a:endParaRPr/>
          </a:p>
        </p:txBody>
      </p:sp>
      <p:graphicFrame>
        <p:nvGraphicFramePr>
          <p:cNvPr id="269" name="Google Shape;269;p39"/>
          <p:cNvGraphicFramePr/>
          <p:nvPr/>
        </p:nvGraphicFramePr>
        <p:xfrm>
          <a:off x="104045" y="623970"/>
          <a:ext cx="3000000" cy="3000000"/>
        </p:xfrm>
        <a:graphic>
          <a:graphicData uri="http://schemas.openxmlformats.org/drawingml/2006/table">
            <a:tbl>
              <a:tblPr>
                <a:noFill/>
                <a:tableStyleId>{90BCED72-D29A-477B-94FF-805BD262D0B8}</a:tableStyleId>
              </a:tblPr>
              <a:tblGrid>
                <a:gridCol w="1032650"/>
                <a:gridCol w="4695675"/>
                <a:gridCol w="4695675"/>
              </a:tblGrid>
              <a:tr h="476500">
                <a:tc>
                  <a:txBody>
                    <a:bodyPr/>
                    <a:lstStyle/>
                    <a:p>
                      <a:pPr indent="0" lvl="0" marL="0" rtl="0" algn="ctr">
                        <a:spcBef>
                          <a:spcPts val="0"/>
                        </a:spcBef>
                        <a:spcAft>
                          <a:spcPts val="0"/>
                        </a:spcAft>
                        <a:buNone/>
                      </a:pPr>
                      <a:r>
                        <a:t/>
                      </a:r>
                      <a:endParaRPr b="1" sz="1500">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FFFF"/>
                          </a:solidFill>
                          <a:latin typeface="Lato"/>
                          <a:ea typeface="Lato"/>
                          <a:cs typeface="Lato"/>
                          <a:sym typeface="Lato"/>
                        </a:rPr>
                        <a:t>Year 3</a:t>
                      </a:r>
                      <a:endParaRPr b="1">
                        <a:solidFill>
                          <a:srgbClr val="FFFFFF"/>
                        </a:solidFill>
                        <a:latin typeface="Lato"/>
                        <a:ea typeface="Lato"/>
                        <a:cs typeface="Lato"/>
                        <a:sym typeface="Lato"/>
                      </a:endParaRPr>
                    </a:p>
                  </a:txBody>
                  <a:tcPr marT="134375" marB="134375" marR="106900" marL="106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4EB5C5"/>
                    </a:solidFill>
                  </a:tcPr>
                </a:tc>
                <a:tc>
                  <a:txBody>
                    <a:bodyPr/>
                    <a:lstStyle/>
                    <a:p>
                      <a:pPr indent="0" lvl="0" marL="0" rtl="0" algn="ctr">
                        <a:spcBef>
                          <a:spcPts val="0"/>
                        </a:spcBef>
                        <a:spcAft>
                          <a:spcPts val="0"/>
                        </a:spcAft>
                        <a:buNone/>
                      </a:pPr>
                      <a:r>
                        <a:rPr b="1" lang="en-GB">
                          <a:solidFill>
                            <a:srgbClr val="FFFFFF"/>
                          </a:solidFill>
                          <a:latin typeface="Lato"/>
                          <a:ea typeface="Lato"/>
                          <a:cs typeface="Lato"/>
                          <a:sym typeface="Lato"/>
                        </a:rPr>
                        <a:t>Year 4</a:t>
                      </a:r>
                      <a:endParaRPr b="1">
                        <a:solidFill>
                          <a:srgbClr val="FFFFFF"/>
                        </a:solidFill>
                        <a:latin typeface="Lato"/>
                        <a:ea typeface="Lato"/>
                        <a:cs typeface="Lato"/>
                        <a:sym typeface="Lato"/>
                      </a:endParaRPr>
                    </a:p>
                  </a:txBody>
                  <a:tcPr marT="134375" marB="134375" marR="106900" marL="106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4EB5C5"/>
                    </a:solidFill>
                  </a:tcPr>
                </a:tc>
              </a:tr>
              <a:tr h="1770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3"/>
                        </a:rPr>
                        <a:t>Why do people live near volcanoes?</a:t>
                      </a:r>
                      <a:r>
                        <a:rPr lang="en-GB" sz="1000">
                          <a:solidFill>
                            <a:schemeClr val="hlink"/>
                          </a:solidFill>
                          <a:uFill>
                            <a:noFill/>
                          </a:uFill>
                          <a:latin typeface="Lato"/>
                          <a:ea typeface="Lato"/>
                          <a:cs typeface="Lato"/>
                          <a:sym typeface="Lato"/>
                          <a:hlinkClick r:id="rId4"/>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Learning how the Earth is constructed and about tectonic plates and their boundaries. Looking at how mountains are formed, explaining the formation and types of volcanoes and the cause of earthquakes. Mapping the global distribution of mountains, volcanoes and earthquakes and giving consideration to the negative and positive effects of living in a volcanic environment and the ways in which humans have responded to earthquakes. </a:t>
                      </a:r>
                      <a:endParaRPr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b="1"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en-GB" sz="1000">
                          <a:solidFill>
                            <a:schemeClr val="hlink"/>
                          </a:solidFill>
                          <a:uFill>
                            <a:noFill/>
                          </a:uFill>
                          <a:latin typeface="Lato"/>
                          <a:ea typeface="Lato"/>
                          <a:cs typeface="Lato"/>
                          <a:sym typeface="Lato"/>
                          <a:hlinkClick r:id="rId5"/>
                        </a:rPr>
                        <a:t>Why are rainforests important to us?</a:t>
                      </a:r>
                      <a:r>
                        <a:rPr b="1" lang="en-GB" sz="1000">
                          <a:solidFill>
                            <a:schemeClr val="dk1"/>
                          </a:solidFill>
                          <a:latin typeface="Lato"/>
                          <a:ea typeface="Lato"/>
                          <a:cs typeface="Lato"/>
                          <a:sym typeface="Lato"/>
                        </a:rPr>
                        <a:t> </a:t>
                      </a:r>
                      <a:endParaRPr b="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Focussing on the link between biomes and climate, locating the Amazon rainforest and explaining how the vegetation in a tropical rainforest is defined by the two Tropics. Investigating the physical features and layers of the Amazon rainforest, considering how plants adapt to these conditions. Learning about the people who live in the rainforest, discussing the impact of human activity locally and globally.</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B7B7B7"/>
                      </a:solidFill>
                      <a:prstDash val="solid"/>
                      <a:round/>
                      <a:headEnd len="sm" w="sm" type="none"/>
                      <a:tailEnd len="sm" w="sm" type="none"/>
                    </a:lnB>
                  </a:tcPr>
                </a:tc>
              </a:tr>
              <a:tr h="1770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6"/>
                        </a:rPr>
                        <a:t>Who lives in Antarctica?</a:t>
                      </a:r>
                      <a:r>
                        <a:rPr b="1" lang="en-GB" sz="1000">
                          <a:latin typeface="Lato"/>
                          <a:ea typeface="Lato"/>
                          <a:cs typeface="Lato"/>
                          <a:sym typeface="Lato"/>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Learning about latitude and longitude and how this links to climate. Contemplating the tilt of the Earth and how this impacts the Antarctic circle and global temperatures. Exploring the physical features of a polar region and how humans have adapted to working there, taking into account that there is no permanent population. Studying Shackleton’s expedition and planning their own expeditions, using mapping skills.</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7"/>
                        </a:rPr>
                        <a:t>Where does our food come from?</a:t>
                      </a:r>
                      <a:r>
                        <a:rPr b="1" lang="en-GB" sz="1000">
                          <a:latin typeface="Lato"/>
                          <a:ea typeface="Lato"/>
                          <a:cs typeface="Lato"/>
                          <a:sym typeface="Lato"/>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Looking at the distribution of the world’s biomes and mapping food imports from around the world, learning about trading fairly with a specific focus on </a:t>
                      </a:r>
                      <a:r>
                        <a:rPr lang="en-GB" sz="1000">
                          <a:solidFill>
                            <a:schemeClr val="dk1"/>
                          </a:solidFill>
                          <a:highlight>
                            <a:srgbClr val="FFFFFF"/>
                          </a:highlight>
                          <a:latin typeface="Lato"/>
                          <a:ea typeface="Lato"/>
                          <a:cs typeface="Lato"/>
                          <a:sym typeface="Lato"/>
                        </a:rPr>
                        <a:t>Côte d'Ivoire</a:t>
                      </a:r>
                      <a:r>
                        <a:rPr lang="en-GB" sz="1000">
                          <a:latin typeface="Lato"/>
                          <a:ea typeface="Lato"/>
                          <a:cs typeface="Lato"/>
                          <a:sym typeface="Lato"/>
                        </a:rPr>
                        <a:t> and cocoa beans. Exploring where the food for school dinners comes from and the pros and cons of local versus global.</a:t>
                      </a:r>
                      <a:endParaRPr sz="10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70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8"/>
                        </a:rPr>
                        <a:t>Are all settlements the same?</a:t>
                      </a:r>
                      <a:r>
                        <a:rPr b="1" lang="en-GB" sz="1000">
                          <a:solidFill>
                            <a:schemeClr val="dk1"/>
                          </a:solidFill>
                          <a:latin typeface="Lato"/>
                          <a:ea typeface="Lato"/>
                          <a:cs typeface="Lato"/>
                          <a:sym typeface="Lato"/>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different types of settlements and land use, and the difference between urban and rural. Describing the different human and physical features in the local area and how these have changed over time. Making land use comparisons between the local area and New Delhi to find key similarities and differences between these two locations.</a:t>
                      </a:r>
                      <a:endParaRPr sz="10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9"/>
                        </a:rPr>
                        <a:t>What are rivers and how are they used?</a:t>
                      </a:r>
                      <a:r>
                        <a:rPr b="1" lang="en-GB" sz="1000">
                          <a:latin typeface="Lato"/>
                          <a:ea typeface="Lato"/>
                          <a:cs typeface="Lato"/>
                          <a:sym typeface="Lato"/>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the different ways water is stored and moves, developing </a:t>
                      </a:r>
                      <a:r>
                        <a:rPr lang="en-GB" sz="1000">
                          <a:latin typeface="Lato"/>
                          <a:ea typeface="Lato"/>
                          <a:cs typeface="Lato"/>
                          <a:sym typeface="Lato"/>
                        </a:rPr>
                        <a:t>an understanding of the water cycle. Naming and mapping major rivers both in the UK and globally. Learning about the features and courses of a river and how they are used by humans, and studying a local river to identify these features. </a:t>
                      </a:r>
                      <a:endParaRPr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70" name="Google Shape;270;p39"/>
          <p:cNvSpPr txBox="1"/>
          <p:nvPr>
            <p:ph idx="12" type="sldNum"/>
          </p:nvPr>
        </p:nvSpPr>
        <p:spPr>
          <a:xfrm>
            <a:off x="10050300" y="7151559"/>
            <a:ext cx="641700" cy="578700"/>
          </a:xfrm>
          <a:prstGeom prst="rect">
            <a:avLst/>
          </a:prstGeom>
        </p:spPr>
        <p:txBody>
          <a:bodyPr anchorCtr="0" anchor="t" bIns="104875" lIns="104875" spcFirstLastPara="1" rIns="104875" wrap="square" tIns="104875">
            <a:noAutofit/>
          </a:bodyPr>
          <a:lstStyle/>
          <a:p>
            <a:pPr indent="0" lvl="0" marL="0" rtl="0" algn="r">
              <a:spcBef>
                <a:spcPts val="0"/>
              </a:spcBef>
              <a:spcAft>
                <a:spcPts val="0"/>
              </a:spcAft>
              <a:buNone/>
            </a:pPr>
            <a:fld id="{00000000-1234-1234-1234-123412341234}" type="slidenum">
              <a:rPr lang="en-GB"/>
              <a:t>‹#›</a:t>
            </a:fld>
            <a:endParaRPr/>
          </a:p>
        </p:txBody>
      </p:sp>
      <p:sp>
        <p:nvSpPr>
          <p:cNvPr id="271" name="Google Shape;271;p39">
            <a:hlinkClick r:id="rId10"/>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72" name="Google Shape;272;p39">
            <a:hlinkClick r:id="rId11"/>
          </p:cNvPr>
          <p:cNvSpPr/>
          <p:nvPr/>
        </p:nvSpPr>
        <p:spPr>
          <a:xfrm>
            <a:off x="-13050" y="0"/>
            <a:ext cx="10692000" cy="49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0"/>
          <p:cNvSpPr txBox="1"/>
          <p:nvPr>
            <p:ph idx="1" type="subTitle"/>
          </p:nvPr>
        </p:nvSpPr>
        <p:spPr>
          <a:xfrm>
            <a:off x="-13050" y="-25875"/>
            <a:ext cx="10692000" cy="540900"/>
          </a:xfrm>
          <a:prstGeom prst="rect">
            <a:avLst/>
          </a:prstGeom>
        </p:spPr>
        <p:txBody>
          <a:bodyPr anchorCtr="0" anchor="t" bIns="116050" lIns="116050" spcFirstLastPara="1" rIns="116050" wrap="square" tIns="116050">
            <a:normAutofit lnSpcReduction="10000"/>
          </a:bodyPr>
          <a:lstStyle/>
          <a:p>
            <a:pPr indent="0" lvl="0" marL="0" rtl="0" algn="ctr">
              <a:lnSpc>
                <a:spcPct val="100000"/>
              </a:lnSpc>
              <a:spcBef>
                <a:spcPts val="0"/>
              </a:spcBef>
              <a:spcAft>
                <a:spcPts val="0"/>
              </a:spcAft>
              <a:buNone/>
            </a:pPr>
            <a:r>
              <a:rPr lang="en-GB"/>
              <a:t>Geography curriculum overview for parents and carers </a:t>
            </a:r>
            <a:r>
              <a:rPr lang="en-GB"/>
              <a:t>(</a:t>
            </a:r>
            <a:r>
              <a:rPr lang="en-GB">
                <a:solidFill>
                  <a:srgbClr val="FAEA2A"/>
                </a:solidFill>
              </a:rPr>
              <a:t>Upper key stage 2</a:t>
            </a:r>
            <a:r>
              <a:rPr lang="en-GB"/>
              <a:t>)</a:t>
            </a:r>
            <a:endParaRPr/>
          </a:p>
        </p:txBody>
      </p:sp>
      <p:graphicFrame>
        <p:nvGraphicFramePr>
          <p:cNvPr id="278" name="Google Shape;278;p40"/>
          <p:cNvGraphicFramePr/>
          <p:nvPr/>
        </p:nvGraphicFramePr>
        <p:xfrm>
          <a:off x="104045" y="623970"/>
          <a:ext cx="3000000" cy="3000000"/>
        </p:xfrm>
        <a:graphic>
          <a:graphicData uri="http://schemas.openxmlformats.org/drawingml/2006/table">
            <a:tbl>
              <a:tblPr>
                <a:noFill/>
                <a:tableStyleId>{90BCED72-D29A-477B-94FF-805BD262D0B8}</a:tableStyleId>
              </a:tblPr>
              <a:tblGrid>
                <a:gridCol w="1032650"/>
                <a:gridCol w="4695675"/>
                <a:gridCol w="4695675"/>
              </a:tblGrid>
              <a:tr h="476500">
                <a:tc>
                  <a:txBody>
                    <a:bodyPr/>
                    <a:lstStyle/>
                    <a:p>
                      <a:pPr indent="0" lvl="0" marL="0" rtl="0" algn="ctr">
                        <a:spcBef>
                          <a:spcPts val="0"/>
                        </a:spcBef>
                        <a:spcAft>
                          <a:spcPts val="0"/>
                        </a:spcAft>
                        <a:buNone/>
                      </a:pPr>
                      <a:r>
                        <a:t/>
                      </a:r>
                      <a:endParaRPr b="1" sz="1500">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FFFF"/>
                          </a:solidFill>
                          <a:latin typeface="Lato"/>
                          <a:ea typeface="Lato"/>
                          <a:cs typeface="Lato"/>
                          <a:sym typeface="Lato"/>
                        </a:rPr>
                        <a:t>Year 5</a:t>
                      </a:r>
                      <a:endParaRPr b="1">
                        <a:solidFill>
                          <a:srgbClr val="FFFFFF"/>
                        </a:solidFill>
                        <a:latin typeface="Lato"/>
                        <a:ea typeface="Lato"/>
                        <a:cs typeface="Lato"/>
                        <a:sym typeface="Lato"/>
                      </a:endParaRPr>
                    </a:p>
                  </a:txBody>
                  <a:tcPr marT="134375" marB="134375" marR="106900" marL="106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4EB5C5"/>
                    </a:solidFill>
                  </a:tcPr>
                </a:tc>
                <a:tc>
                  <a:txBody>
                    <a:bodyPr/>
                    <a:lstStyle/>
                    <a:p>
                      <a:pPr indent="0" lvl="0" marL="0" rtl="0" algn="ctr">
                        <a:spcBef>
                          <a:spcPts val="0"/>
                        </a:spcBef>
                        <a:spcAft>
                          <a:spcPts val="0"/>
                        </a:spcAft>
                        <a:buNone/>
                      </a:pPr>
                      <a:r>
                        <a:rPr b="1" lang="en-GB">
                          <a:solidFill>
                            <a:srgbClr val="FFFFFF"/>
                          </a:solidFill>
                          <a:latin typeface="Lato"/>
                          <a:ea typeface="Lato"/>
                          <a:cs typeface="Lato"/>
                          <a:sym typeface="Lato"/>
                        </a:rPr>
                        <a:t>Year 6</a:t>
                      </a:r>
                      <a:endParaRPr b="1">
                        <a:solidFill>
                          <a:srgbClr val="FFFFFF"/>
                        </a:solidFill>
                        <a:latin typeface="Lato"/>
                        <a:ea typeface="Lato"/>
                        <a:cs typeface="Lato"/>
                        <a:sym typeface="Lato"/>
                      </a:endParaRPr>
                    </a:p>
                  </a:txBody>
                  <a:tcPr marT="134375" marB="134375" marR="106900" marL="106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4EB5C5"/>
                    </a:solidFill>
                  </a:tcPr>
                </a:tc>
              </a:tr>
              <a:tr h="1492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chemeClr val="dk1"/>
                        </a:buClr>
                        <a:buSzPts val="1100"/>
                        <a:buFont typeface="Arial"/>
                        <a:buNone/>
                      </a:pPr>
                      <a:r>
                        <a:rPr b="1" lang="en-GB" sz="1000">
                          <a:solidFill>
                            <a:schemeClr val="hlink"/>
                          </a:solidFill>
                          <a:uFill>
                            <a:noFill/>
                          </a:uFill>
                          <a:latin typeface="Lato"/>
                          <a:ea typeface="Lato"/>
                          <a:cs typeface="Lato"/>
                          <a:sym typeface="Lato"/>
                          <a:hlinkClick r:id="rId3"/>
                        </a:rPr>
                        <a:t>What is life like in the Alps?</a:t>
                      </a:r>
                      <a:endParaRPr b="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Discovering the climate of mountain ranges and considering why people choose to visit the Alps, </a:t>
                      </a:r>
                      <a:r>
                        <a:rPr lang="en-GB" sz="1000">
                          <a:solidFill>
                            <a:schemeClr val="dk1"/>
                          </a:solidFill>
                          <a:latin typeface="Lato"/>
                          <a:ea typeface="Lato"/>
                          <a:cs typeface="Lato"/>
                          <a:sym typeface="Lato"/>
                        </a:rPr>
                        <a:t>focussing</a:t>
                      </a:r>
                      <a:r>
                        <a:rPr lang="en-GB" sz="1000">
                          <a:solidFill>
                            <a:schemeClr val="dk1"/>
                          </a:solidFill>
                          <a:latin typeface="Lato"/>
                          <a:ea typeface="Lato"/>
                          <a:cs typeface="Lato"/>
                          <a:sym typeface="Lato"/>
                        </a:rPr>
                        <a:t> on Innsbruck and identifying the human and physical features that attract tourists. Then applying this learning to investigate tourism in the local area, mapping recreational land use and presenting their findings.</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en-GB" sz="1000">
                          <a:solidFill>
                            <a:schemeClr val="hlink"/>
                          </a:solidFill>
                          <a:uFill>
                            <a:noFill/>
                          </a:uFill>
                          <a:latin typeface="Lato"/>
                          <a:ea typeface="Lato"/>
                          <a:cs typeface="Lato"/>
                          <a:sym typeface="Lato"/>
                          <a:hlinkClick r:id="rId4"/>
                        </a:rPr>
                        <a:t>Why does population change?</a:t>
                      </a:r>
                      <a:endParaRPr b="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Looking at global population distribution, thinking about why certain areas are more populated than others. Exploring the factors that influence birth and death rates and using case studies to illustrate these. Exploring the social, economic and environmental push and pull factors that influence migration. Fieldwork is carried out to explore the impact of population on the local environment.</a:t>
                      </a:r>
                      <a:endParaRPr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B7B7B7"/>
                      </a:solidFill>
                      <a:prstDash val="solid"/>
                      <a:round/>
                      <a:headEnd len="sm" w="sm" type="none"/>
                      <a:tailEnd len="sm" w="sm" type="none"/>
                    </a:lnB>
                  </a:tcPr>
                </a:tc>
              </a:tr>
              <a:tr h="1770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5"/>
                        </a:rPr>
                        <a:t>Why do oceans matter?</a:t>
                      </a:r>
                      <a:r>
                        <a:rPr b="1" lang="en-GB" sz="1000">
                          <a:solidFill>
                            <a:schemeClr val="dk1"/>
                          </a:solidFill>
                          <a:latin typeface="Lato"/>
                          <a:ea typeface="Lato"/>
                          <a:cs typeface="Lato"/>
                          <a:sym typeface="Lato"/>
                        </a:rPr>
                        <a:t> </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the significance of our oceans, learning how humans use and impact them and how this has changed over time. Studying the Great Barrier Reef and how plastic and pollution is damaging this marine environment, and considering positive environmental changes that can be made including making  eco-friendly choices. Using fieldwork skills to investigate the amount and type of litter in a marine environment.</a:t>
                      </a:r>
                      <a:endParaRPr sz="10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rgbClr val="4285F4"/>
                          </a:solidFill>
                          <a:uFill>
                            <a:noFill/>
                          </a:uFill>
                          <a:latin typeface="Lato"/>
                          <a:ea typeface="Lato"/>
                          <a:cs typeface="Lato"/>
                          <a:sym typeface="Lato"/>
                          <a:hlinkClick r:id="rId6">
                            <a:extLst>
                              <a:ext uri="{A12FA001-AC4F-418D-AE19-62706E023703}">
                                <ahyp:hlinkClr val="tx"/>
                              </a:ext>
                            </a:extLst>
                          </a:hlinkClick>
                        </a:rPr>
                        <a:t>Where does our energy come from?</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Learning about time zones around the world while exploring natural resources and energy found in the United States and the United Kingdom</a:t>
                      </a:r>
                      <a:r>
                        <a:rPr lang="en-GB" sz="1000">
                          <a:solidFill>
                            <a:schemeClr val="dk1"/>
                          </a:solidFill>
                          <a:latin typeface="Lato"/>
                          <a:ea typeface="Lato"/>
                          <a:cs typeface="Lato"/>
                          <a:sym typeface="Lato"/>
                        </a:rPr>
                        <a:t>. L</a:t>
                      </a:r>
                      <a:r>
                        <a:rPr lang="en-GB" sz="1000">
                          <a:latin typeface="Lato"/>
                          <a:ea typeface="Lato"/>
                          <a:cs typeface="Lato"/>
                          <a:sym typeface="Lato"/>
                        </a:rPr>
                        <a:t>earning about renewable and non-renewable energy sources and the impacts these have on society, economy and environment. Carrying out a fieldwork investigation, looking into the best location for a solar panel on the school grounds.</a:t>
                      </a:r>
                      <a:endParaRPr sz="10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70000">
                <a:tc>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T="134375" marB="134375" marR="106900" marL="1069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Clr>
                          <a:srgbClr val="000000"/>
                        </a:buClr>
                        <a:buSzPts val="1100"/>
                        <a:buFont typeface="Arial"/>
                        <a:buNone/>
                      </a:pPr>
                      <a:r>
                        <a:rPr b="1" lang="en-GB" sz="1000">
                          <a:solidFill>
                            <a:schemeClr val="hlink"/>
                          </a:solidFill>
                          <a:uFill>
                            <a:noFill/>
                          </a:uFill>
                          <a:latin typeface="Lato"/>
                          <a:ea typeface="Lato"/>
                          <a:cs typeface="Lato"/>
                          <a:sym typeface="Lato"/>
                          <a:hlinkClick r:id="rId7"/>
                        </a:rPr>
                        <a:t>Would you like to live in the desert?</a:t>
                      </a:r>
                      <a:endParaRPr b="1" sz="1000">
                        <a:solidFill>
                          <a:srgbClr val="000000"/>
                        </a:solidFill>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Recapping biomes with focus on hot desert biomes and their various characteristics, mapping the largest global deserts. The Mojave Desert is used as a case study to support learning about the physical features of a desert. Exploring h</a:t>
                      </a:r>
                      <a:r>
                        <a:rPr lang="en-GB" sz="1000">
                          <a:solidFill>
                            <a:schemeClr val="dk1"/>
                          </a:solidFill>
                          <a:latin typeface="Lato"/>
                          <a:ea typeface="Lato"/>
                          <a:cs typeface="Lato"/>
                          <a:sym typeface="Lato"/>
                        </a:rPr>
                        <a:t>ow </a:t>
                      </a:r>
                      <a:r>
                        <a:rPr lang="en-GB" sz="1000">
                          <a:solidFill>
                            <a:schemeClr val="dk1"/>
                          </a:solidFill>
                          <a:latin typeface="Lato"/>
                          <a:ea typeface="Lato"/>
                          <a:cs typeface="Lato"/>
                          <a:sym typeface="Lato"/>
                        </a:rPr>
                        <a:t>humans use deserts and the environmental threats that can occur in this landscape.</a:t>
                      </a:r>
                      <a:endParaRPr b="1" sz="10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hlink"/>
                          </a:solidFill>
                          <a:uFill>
                            <a:noFill/>
                          </a:uFill>
                          <a:latin typeface="Lato"/>
                          <a:ea typeface="Lato"/>
                          <a:cs typeface="Lato"/>
                          <a:sym typeface="Lato"/>
                          <a:hlinkClick r:id="rId8"/>
                        </a:rPr>
                        <a:t>Can I carry out an independent fieldwork enquiry?</a:t>
                      </a:r>
                      <a:endParaRPr b="1" sz="10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rPr lang="en-GB" sz="1000">
                          <a:latin typeface="Lato"/>
                          <a:ea typeface="Lato"/>
                          <a:cs typeface="Lato"/>
                          <a:sym typeface="Lato"/>
                        </a:rPr>
                        <a:t>Planning and carrying out an independent enquiry, exploring an issue in the local area. Developing an enquiry question, designing data collection methods, and recording, analysing and presenting the findings. </a:t>
                      </a:r>
                      <a:endParaRPr sz="100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b="1" sz="800">
                        <a:latin typeface="Lato"/>
                        <a:ea typeface="Lato"/>
                        <a:cs typeface="Lato"/>
                        <a:sym typeface="Lato"/>
                      </a:endParaRPr>
                    </a:p>
                  </a:txBody>
                  <a:tcPr marT="134375" marB="134375" marR="106900" marL="1069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79" name="Google Shape;279;p40"/>
          <p:cNvSpPr txBox="1"/>
          <p:nvPr>
            <p:ph idx="12" type="sldNum"/>
          </p:nvPr>
        </p:nvSpPr>
        <p:spPr>
          <a:xfrm>
            <a:off x="10050300" y="7151559"/>
            <a:ext cx="641700" cy="578700"/>
          </a:xfrm>
          <a:prstGeom prst="rect">
            <a:avLst/>
          </a:prstGeom>
        </p:spPr>
        <p:txBody>
          <a:bodyPr anchorCtr="0" anchor="t" bIns="104875" lIns="104875" spcFirstLastPara="1" rIns="104875" wrap="square" tIns="104875">
            <a:noAutofit/>
          </a:bodyPr>
          <a:lstStyle/>
          <a:p>
            <a:pPr indent="0" lvl="0" marL="0" rtl="0" algn="r">
              <a:spcBef>
                <a:spcPts val="0"/>
              </a:spcBef>
              <a:spcAft>
                <a:spcPts val="0"/>
              </a:spcAft>
              <a:buNone/>
            </a:pPr>
            <a:fld id="{00000000-1234-1234-1234-123412341234}" type="slidenum">
              <a:rPr lang="en-GB"/>
              <a:t>‹#›</a:t>
            </a:fld>
            <a:endParaRPr/>
          </a:p>
        </p:txBody>
      </p:sp>
      <p:sp>
        <p:nvSpPr>
          <p:cNvPr id="280" name="Google Shape;280;p40">
            <a:hlinkClick r:id="rId9"/>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1" name="Google Shape;281;p40">
            <a:hlinkClick r:id="rId10"/>
          </p:cNvPr>
          <p:cNvSpPr/>
          <p:nvPr/>
        </p:nvSpPr>
        <p:spPr>
          <a:xfrm>
            <a:off x="-13050" y="0"/>
            <a:ext cx="10692000" cy="49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4 Landscape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