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63" y="7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F6A5-3CDF-4C95-860B-D0FEFD1F6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6CCBF-D355-4EF3-9645-0602835C1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50B3C-80B4-4D21-98C8-9925B406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BD7B-D3B0-48EE-A32E-D3DDCA15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EDFC-D755-4BF6-8761-8983E019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DAC7-1F4B-4BE3-A6BC-CFE7C6AA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B989C-75BB-4558-9DA1-B3A771CFC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4F52-4B9D-46F0-BB51-8515E98E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A3DD5-B55B-4389-8F17-1C30EE12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12F51-29F2-4D6C-B2D4-56DE5358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1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704A6-D29E-4B3A-822F-65C3F709E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1CA8D-0B3F-4727-8E1C-572A4A420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07385-CA47-4EB1-9C20-FD7E244C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98C7-8E2D-42DA-944E-90294227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D5A1F-2E50-4CE9-B13B-DD730BD5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FA0B-357C-4F99-84E3-E4EF61CB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A613-A8DD-41DC-A195-C5CCACA23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77CD-D9C9-4AFF-8514-3B831576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E1BC3-DC86-46E6-A8F8-3B27CA03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46F4A-68E9-4E21-9B43-E087149C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7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4862-DD2B-45DB-83BC-F7CCA34B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A2FD1-6F2F-4ED8-8713-BC53B4665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B328A-65E4-472F-975B-46789874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3B092-16A6-45DC-8F57-19DE9E6F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352F-0E2A-4D4E-AC17-785E12D4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4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E2B4-33FF-4169-8994-EFD37A44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3C09-5D26-4531-9D37-38DF5D122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0B259-06BE-4EA2-BD2C-D7D13E303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D3574-AEC8-4A4A-80D6-8CD999AB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E82CD-5ED4-40A0-A9BB-37C84FE9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ADDB3-3CDE-4DD5-B3E3-52C1C0CF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7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0886-B1AE-4755-9619-ACCC7592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098AF-470B-4146-962D-55E279D40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C63FD-3C09-42BA-9BC3-4B20828A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4CC38-BFCA-4CF4-80DA-EDA11C3A5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06D95-5D01-47B9-B6A7-1160826A5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933DE-81CB-4287-AC88-70BF59A7C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7DA48-4062-4135-BDB6-DF853288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448C8-A4C1-4A52-A562-EFE9DFDF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0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DE90-328C-4244-A6F1-F00A786D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E95B8-B607-48D4-A1B9-9F89175F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4680B-ABED-4F84-B3AD-BC51A076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43E46-B263-4C2E-AF76-3EC8EDEE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6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A1D11-F094-44F2-9931-633BEE12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0FA61-7106-4C59-A45F-0A30FB04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C773C-064B-4BC2-BE63-8486A6DE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1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DBB3-E79A-4DCA-8DA8-3EE702797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4713-81DF-468C-9BFE-169EF78E6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7DD39-7529-4A1B-AC5D-BD3DF2A68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B2B74-4335-475B-ACBB-6CBAC445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5EF51-5872-4D92-8C49-6D2537A7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D193B-0411-4F3C-AB1F-28D30BDF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4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08BD-99CA-4E8F-9E3F-2DA788D3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BEBEB-A2F1-44D6-9495-5A0ACA0D0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09B2F-6E57-4FBE-A986-70A17C5E0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3385F-AEE2-43DF-BC5F-A7A1C42B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1EEB-5207-40F6-B100-CA53731F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A0ED7-9D06-42A1-AD55-D366B8BD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84FE3-19DD-4E3C-A328-67E0BC39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A0B6-444A-4132-B909-195ADE1A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7D765-1943-4A25-92FB-A855E5D1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5EF3-9068-4ECD-84AA-E3CE42695B3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62AAF-867D-4FEC-B4D6-3255AD25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9A09-6DC7-4697-A514-40FFAC9A4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58E1A-F998-4D76-96B8-88FA935BD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EC8028-1584-4E68-BE78-48D3EC992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68" y="0"/>
            <a:ext cx="1089546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CFC86-1888-4C42-92DB-DB1A92E03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" y="0"/>
            <a:ext cx="1093089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237BF-DF5E-4462-AA48-2B8146017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69" y="0"/>
            <a:ext cx="1090148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76654-E3F7-414C-9115-DFBDE64B8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4" y="0"/>
            <a:ext cx="1088029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965FE-35B5-4722-8F33-165320226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58" y="0"/>
            <a:ext cx="10878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647424-B976-419A-A49C-43EAD49D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1" y="0"/>
            <a:ext cx="1108845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7554D-68E4-4514-BA24-4D0C0215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66" y="0"/>
            <a:ext cx="1086646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B815B7-877C-4852-BEE4-A5870F39D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6" y="0"/>
            <a:ext cx="1088874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3B26C9-92F6-4CFF-A697-5D0F9E00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" y="0"/>
            <a:ext cx="1091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1eafd5-cfae-4903-96bb-07545c4b50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BA20721F7FF48BB3101669D4841F3" ma:contentTypeVersion="18" ma:contentTypeDescription="Create a new document." ma:contentTypeScope="" ma:versionID="1d351865aeb63fd984bd85cc0fb4c1b0">
  <xsd:schema xmlns:xsd="http://www.w3.org/2001/XMLSchema" xmlns:xs="http://www.w3.org/2001/XMLSchema" xmlns:p="http://schemas.microsoft.com/office/2006/metadata/properties" xmlns:ns3="387fa55a-ceac-4457-a617-1abcfa17ca9b" xmlns:ns4="bc1eafd5-cfae-4903-96bb-07545c4b50ea" targetNamespace="http://schemas.microsoft.com/office/2006/metadata/properties" ma:root="true" ma:fieldsID="6f1638478916faa52a3f8814cb4c0a25" ns3:_="" ns4:_="">
    <xsd:import namespace="387fa55a-ceac-4457-a617-1abcfa17ca9b"/>
    <xsd:import namespace="bc1eafd5-cfae-4903-96bb-07545c4b50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fa55a-ceac-4457-a617-1abcfa17ca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eafd5-cfae-4903-96bb-07545c4b5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A4F1D-A3E2-4B10-888B-1F671DA0103C}">
  <ds:schemaRefs>
    <ds:schemaRef ds:uri="bc1eafd5-cfae-4903-96bb-07545c4b50ea"/>
    <ds:schemaRef ds:uri="http://purl.org/dc/elements/1.1/"/>
    <ds:schemaRef ds:uri="http://schemas.microsoft.com/office/2006/metadata/properties"/>
    <ds:schemaRef ds:uri="387fa55a-ceac-4457-a617-1abcfa17ca9b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E2E86E3-DC64-41BF-AFFE-7E4D583F6A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87252-3825-4E4D-A2C9-5A98562CCC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7fa55a-ceac-4457-a617-1abcfa17ca9b"/>
    <ds:schemaRef ds:uri="bc1eafd5-cfae-4903-96bb-07545c4b5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Howlett SAP</dc:creator>
  <cp:lastModifiedBy>H Howlett SAP</cp:lastModifiedBy>
  <cp:revision>2</cp:revision>
  <dcterms:created xsi:type="dcterms:W3CDTF">2024-10-24T18:15:25Z</dcterms:created>
  <dcterms:modified xsi:type="dcterms:W3CDTF">2024-11-05T10:00:04Z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0x01010000FBA20721F7FF48BB3101669D4841F3</vt:lpwstr>
  </property>
</Properties>
</file>