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9" r:id="rId3"/>
    <p:sldId id="328" r:id="rId4"/>
    <p:sldId id="258" r:id="rId5"/>
    <p:sldId id="260" r:id="rId6"/>
    <p:sldId id="261" r:id="rId7"/>
    <p:sldId id="307" r:id="rId8"/>
    <p:sldId id="330" r:id="rId9"/>
    <p:sldId id="332" r:id="rId10"/>
    <p:sldId id="329" r:id="rId11"/>
    <p:sldId id="331" r:id="rId12"/>
    <p:sldId id="308" r:id="rId13"/>
    <p:sldId id="33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00"/>
    <a:srgbClr val="FF00FF"/>
    <a:srgbClr val="008000"/>
    <a:srgbClr val="C9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02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3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12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14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8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7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4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3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5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EFDB-9C88-4564-8AFC-733A15AB66AC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DB98-4A41-43C5-ACC2-3282E65CE5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6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55898" cy="61926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54868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Comic Sans MS" pitchFamily="66" charset="0"/>
              </a:rPr>
              <a:t>Shottery</a:t>
            </a:r>
            <a:r>
              <a:rPr lang="en-GB" sz="3600" b="1" dirty="0">
                <a:latin typeface="Comic Sans MS" pitchFamily="66" charset="0"/>
              </a:rPr>
              <a:t> St. Andrew’s School</a:t>
            </a:r>
          </a:p>
          <a:p>
            <a:pPr algn="ctr"/>
            <a:endParaRPr lang="en-GB" sz="3600" b="1" dirty="0">
              <a:latin typeface="Comic Sans MS" pitchFamily="66" charset="0"/>
            </a:endParaRPr>
          </a:p>
          <a:p>
            <a:r>
              <a:rPr lang="en-GB" sz="3600" b="1" dirty="0">
                <a:latin typeface="Comic Sans MS" pitchFamily="66" charset="0"/>
              </a:rPr>
              <a:t>        Easter        Service </a:t>
            </a:r>
          </a:p>
          <a:p>
            <a:endParaRPr lang="en-GB" sz="36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566124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mic Sans MS" pitchFamily="66" charset="0"/>
              </a:rPr>
              <a:t>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33868"/>
            <a:ext cx="5875578" cy="41555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290477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Rev Craig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9078" y="558924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Easter Talk</a:t>
            </a:r>
          </a:p>
        </p:txBody>
      </p:sp>
    </p:spTree>
    <p:extLst>
      <p:ext uri="{BB962C8B-B14F-4D97-AF65-F5344CB8AC3E}">
        <p14:creationId xmlns:p14="http://schemas.microsoft.com/office/powerpoint/2010/main" val="249658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orshamct.org.uk/wp-content/uploads/2014/03/Easter-cross.jpg">
            <a:extLst>
              <a:ext uri="{FF2B5EF4-FFF2-40B4-BE49-F238E27FC236}">
                <a16:creationId xmlns:a16="http://schemas.microsoft.com/office/drawing/2014/main" id="{2305A461-A76C-464D-B1D6-830794C1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211" y="188640"/>
            <a:ext cx="5875578" cy="41555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8F9CA-0D52-428D-BF7D-4EF4CC492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87" t="39199" r="34638" b="34201"/>
          <a:stretch/>
        </p:blipFill>
        <p:spPr>
          <a:xfrm>
            <a:off x="3563888" y="4581128"/>
            <a:ext cx="184567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0399" y="3326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itchFamily="66" charset="0"/>
              </a:rPr>
              <a:t>Let us pray</a:t>
            </a:r>
          </a:p>
        </p:txBody>
      </p:sp>
      <p:pic>
        <p:nvPicPr>
          <p:cNvPr id="5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766" y="1104271"/>
            <a:ext cx="5875578" cy="415555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1177E-2818-4326-8E86-790D2A179CDB}"/>
              </a:ext>
            </a:extLst>
          </p:cNvPr>
          <p:cNvSpPr txBox="1"/>
          <p:nvPr/>
        </p:nvSpPr>
        <p:spPr>
          <a:xfrm>
            <a:off x="2578723" y="58136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Upper School One</a:t>
            </a:r>
          </a:p>
        </p:txBody>
      </p:sp>
    </p:spTree>
    <p:extLst>
      <p:ext uri="{BB962C8B-B14F-4D97-AF65-F5344CB8AC3E}">
        <p14:creationId xmlns:p14="http://schemas.microsoft.com/office/powerpoint/2010/main" val="393862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Earth? How We Answer Could Define Our Future | World Economic Forum">
            <a:extLst>
              <a:ext uri="{FF2B5EF4-FFF2-40B4-BE49-F238E27FC236}">
                <a16:creationId xmlns:a16="http://schemas.microsoft.com/office/drawing/2014/main" id="{F479A2ED-4E7F-4AA2-80D5-30F17CD0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69" y="1110894"/>
            <a:ext cx="4678572" cy="42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A4472-CA89-4B2E-BA58-A5882CF4B92D}"/>
              </a:ext>
            </a:extLst>
          </p:cNvPr>
          <p:cNvSpPr txBox="1"/>
          <p:nvPr/>
        </p:nvSpPr>
        <p:spPr>
          <a:xfrm>
            <a:off x="2175269" y="332656"/>
            <a:ext cx="46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itchFamily="66" charset="0"/>
              </a:rPr>
              <a:t>Warwickshire Arts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2DEA9-AFD1-4EEC-8296-462995F4DA39}"/>
              </a:ext>
            </a:extLst>
          </p:cNvPr>
          <p:cNvSpPr txBox="1"/>
          <p:nvPr/>
        </p:nvSpPr>
        <p:spPr>
          <a:xfrm>
            <a:off x="2555776" y="574710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Upper School One</a:t>
            </a:r>
          </a:p>
        </p:txBody>
      </p:sp>
    </p:spTree>
    <p:extLst>
      <p:ext uri="{BB962C8B-B14F-4D97-AF65-F5344CB8AC3E}">
        <p14:creationId xmlns:p14="http://schemas.microsoft.com/office/powerpoint/2010/main" val="350176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33265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Welcome</a:t>
            </a:r>
          </a:p>
        </p:txBody>
      </p:sp>
      <p:pic>
        <p:nvPicPr>
          <p:cNvPr id="5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33868"/>
            <a:ext cx="5875578" cy="4155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18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744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latin typeface="Comic Sans MS" panose="030F0702030302020204" pitchFamily="66" charset="0"/>
              </a:rPr>
              <a:t>The Colours of Easter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744" y="119675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Green is for the palms they waved.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744" y="206084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Purple is for the wine.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744" y="285293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Red is for the blood shed.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744" y="364502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Black is for the sky when Jesus died</a:t>
            </a:r>
            <a:r>
              <a:rPr lang="en-GB" sz="2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744" y="458112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FF"/>
                </a:solidFill>
                <a:latin typeface="Comic Sans MS" panose="030F0702030302020204" pitchFamily="66" charset="0"/>
              </a:rPr>
              <a:t>Pink,</a:t>
            </a:r>
            <a:r>
              <a:rPr lang="en-GB" sz="2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solidFill>
                  <a:srgbClr val="FFCC00"/>
                </a:solidFill>
                <a:latin typeface="Comic Sans MS" panose="030F0702030302020204" pitchFamily="66" charset="0"/>
              </a:rPr>
              <a:t>yellow and </a:t>
            </a:r>
            <a:r>
              <a:rPr lang="en-GB" sz="28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orange are for hope.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744" y="5589240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White is for the light when Jesus rose again. </a:t>
            </a:r>
          </a:p>
        </p:txBody>
      </p:sp>
      <p:pic>
        <p:nvPicPr>
          <p:cNvPr id="11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120"/>
            <a:ext cx="1005227" cy="71095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380312" y="1481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Lower School One</a:t>
            </a:r>
          </a:p>
        </p:txBody>
      </p:sp>
    </p:spTree>
    <p:extLst>
      <p:ext uri="{BB962C8B-B14F-4D97-AF65-F5344CB8AC3E}">
        <p14:creationId xmlns:p14="http://schemas.microsoft.com/office/powerpoint/2010/main" val="39200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116632"/>
            <a:ext cx="631844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E-A-S-T-E-R Spells Easter </a:t>
            </a:r>
          </a:p>
          <a:p>
            <a:pPr>
              <a:lnSpc>
                <a:spcPct val="150000"/>
              </a:lnSpc>
            </a:pPr>
            <a:endParaRPr lang="en-GB" b="1" dirty="0"/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Comic Sans MS" panose="030F0702030302020204" pitchFamily="66" charset="0"/>
              </a:rPr>
              <a:t>E-A-S-T-E-R, Easter, Easter.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Comic Sans MS" panose="030F0702030302020204" pitchFamily="66" charset="0"/>
              </a:rPr>
              <a:t>E-A-S-T-E-R, Easter, Easter. (x2)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When you sing a song about Easter,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What is the song that you sing?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Is it a song about nature?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Daffodils flowering to welcome spring.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Or is it a song about new birth?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Cute baby lambs, eggs hatching,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A time to say good-bye to winter,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Wake up world </a:t>
            </a:r>
            <a:r>
              <a:rPr lang="en-GB" sz="2000" b="1" dirty="0" err="1">
                <a:latin typeface="Comic Sans MS" panose="030F0702030302020204" pitchFamily="66" charset="0"/>
              </a:rPr>
              <a:t>’cause</a:t>
            </a:r>
            <a:r>
              <a:rPr lang="en-GB" sz="2000" b="1" dirty="0">
                <a:latin typeface="Comic Sans MS" panose="030F0702030302020204" pitchFamily="66" charset="0"/>
              </a:rPr>
              <a:t> Easter’s here, SING… </a:t>
            </a:r>
          </a:p>
        </p:txBody>
      </p:sp>
      <p:pic>
        <p:nvPicPr>
          <p:cNvPr id="3" name="01 EASTER Spells Easter Introduction VOCA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80" y="3326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97515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631844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Comic Sans MS" panose="030F0702030302020204" pitchFamily="66" charset="0"/>
              </a:rPr>
              <a:t>E-A-S-T-E-R, Easter, Easter. 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Comic Sans MS" panose="030F0702030302020204" pitchFamily="66" charset="0"/>
              </a:rPr>
              <a:t>E-A-S-T-E-R, Easter, Easter. (x2)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When you sing a song about Easter,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What is the song that you sing?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Is it a song about chocolate?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Easter eggs holding a treat within,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Left for you by the Easter Bunny,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How many eggs, will he bring?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A time to think of school holidays,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Two weeks off </a:t>
            </a:r>
            <a:r>
              <a:rPr lang="en-GB" sz="2000" b="1" dirty="0" err="1">
                <a:latin typeface="Comic Sans MS" panose="030F0702030302020204" pitchFamily="66" charset="0"/>
              </a:rPr>
              <a:t>’cause</a:t>
            </a:r>
            <a:r>
              <a:rPr lang="en-GB" sz="2000" b="1" dirty="0">
                <a:latin typeface="Comic Sans MS" panose="030F0702030302020204" pitchFamily="66" charset="0"/>
              </a:rPr>
              <a:t> Easter’s here, SING… </a:t>
            </a:r>
            <a:endParaRPr lang="en-GB" sz="20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9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835292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Comic Sans MS" panose="030F0702030302020204" pitchFamily="66" charset="0"/>
              </a:rPr>
              <a:t>E-A-S-T-E-R, Easter, Easter. 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Comic Sans MS" panose="030F0702030302020204" pitchFamily="66" charset="0"/>
              </a:rPr>
              <a:t>E-A-S-T-E-R, Easter, Easter. (x2)</a:t>
            </a:r>
          </a:p>
          <a:p>
            <a:endParaRPr lang="en-GB" i="1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Or are you one of the few, who choose to sing about,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How Easter began, how God’s love, was poured out,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How two thousand years ago the world, was changed for good,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omic Sans MS" panose="030F0702030302020204" pitchFamily="66" charset="0"/>
              </a:rPr>
              <a:t>By a man called Jesus, we want to sing his story to you… SING…</a:t>
            </a:r>
          </a:p>
          <a:p>
            <a:pPr>
              <a:lnSpc>
                <a:spcPct val="150000"/>
              </a:lnSpc>
            </a:pPr>
            <a:endParaRPr lang="pt-BR" sz="20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Comic Sans MS" panose="030F0702030302020204" pitchFamily="66" charset="0"/>
              </a:rPr>
              <a:t>E-A-S-T-E-R, Easter, Easter.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Comic Sans MS" panose="030F0702030302020204" pitchFamily="66" charset="0"/>
              </a:rPr>
              <a:t>E-A-S-T-E-R, Easter, Easter. (x2)</a:t>
            </a:r>
          </a:p>
          <a:p>
            <a:pPr>
              <a:lnSpc>
                <a:spcPct val="150000"/>
              </a:lnSpc>
            </a:pPr>
            <a:endParaRPr lang="en-GB" sz="2000" b="1" i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GB" sz="2000" b="1" i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b="1" i="1" dirty="0">
                <a:latin typeface="Comic Sans MS" panose="030F0702030302020204" pitchFamily="66" charset="0"/>
              </a:rPr>
              <a:t>(Spoken) </a:t>
            </a:r>
            <a:r>
              <a:rPr lang="en-GB" sz="2000" b="1" dirty="0">
                <a:latin typeface="Comic Sans MS" panose="030F0702030302020204" pitchFamily="66" charset="0"/>
              </a:rPr>
              <a:t>E-A-S-T-E-R, Easter, Easter, EASTER!</a:t>
            </a:r>
          </a:p>
        </p:txBody>
      </p:sp>
    </p:spTree>
    <p:extLst>
      <p:ext uri="{BB962C8B-B14F-4D97-AF65-F5344CB8AC3E}">
        <p14:creationId xmlns:p14="http://schemas.microsoft.com/office/powerpoint/2010/main" val="313728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229" y="33169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Upper School Two</a:t>
            </a:r>
          </a:p>
        </p:txBody>
      </p:sp>
      <p:pic>
        <p:nvPicPr>
          <p:cNvPr id="6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875578" cy="41555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69229" y="57332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Poems</a:t>
            </a:r>
          </a:p>
        </p:txBody>
      </p:sp>
    </p:spTree>
    <p:extLst>
      <p:ext uri="{BB962C8B-B14F-4D97-AF65-F5344CB8AC3E}">
        <p14:creationId xmlns:p14="http://schemas.microsoft.com/office/powerpoint/2010/main" val="388436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229" y="33169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Lower School Two</a:t>
            </a:r>
          </a:p>
        </p:txBody>
      </p:sp>
      <p:pic>
        <p:nvPicPr>
          <p:cNvPr id="6" name="Picture 2" descr="http://horshamct.org.uk/wp-content/uploads/2014/03/Easter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33868"/>
            <a:ext cx="5875578" cy="41555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69229" y="57332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2876383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ss of the Cross Song">
            <a:hlinkClick r:id="" action="ppaction://media"/>
            <a:extLst>
              <a:ext uri="{FF2B5EF4-FFF2-40B4-BE49-F238E27FC236}">
                <a16:creationId xmlns:a16="http://schemas.microsoft.com/office/drawing/2014/main" id="{6A711D13-A5CB-47AB-8E50-087D56B78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8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8227</TotalTime>
  <Words>346</Words>
  <Application>Microsoft Office PowerPoint</Application>
  <PresentationFormat>On-screen Show (4:3)</PresentationFormat>
  <Paragraphs>63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</dc:creator>
  <cp:lastModifiedBy>H Howlett SAP</cp:lastModifiedBy>
  <cp:revision>528</cp:revision>
  <dcterms:created xsi:type="dcterms:W3CDTF">2016-02-14T15:37:44Z</dcterms:created>
  <dcterms:modified xsi:type="dcterms:W3CDTF">2022-04-06T19:31:37Z</dcterms:modified>
</cp:coreProperties>
</file>